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2CC"/>
    <a:srgbClr val="FABB4D"/>
    <a:srgbClr val="6C469C"/>
    <a:srgbClr val="ED1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53E3-A556-4050-99D2-FA8B9F421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9C63B-3B53-40E0-9968-E59E6D7EE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18498-9FE2-416C-A9B1-859D612D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77BFC-9EDF-4638-A41C-3F08A656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4EDD-DB3C-4166-BCE4-130F84FE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C224-6B3C-4807-9834-2AEC192F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501B9-E61E-4CBB-8A02-5DDFA293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66DD6-7810-4A80-85AF-0518CF63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C40B-2E3A-4E9F-B9DB-38EBE9C1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38C34-FAA8-4324-B0C8-3C1EA088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9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5D8D1-FED6-4ADC-A1F0-AFF8ABFFA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539A2-B6EF-4E0E-8FDD-1E1FAAF3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D5D4-21E5-465A-A35E-F117E4EE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B8913-03A3-4840-BA11-6E5B90E9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DD079-33ED-4A22-874E-F5B46943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7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381C-92AE-42BC-A7B0-01DF0395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426D-69FC-4958-9F11-45243A686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4F342-549C-43FC-9A5E-E46AA11E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270BB-DA2A-4181-AA0B-73C68288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F369-94F0-45FD-8AAE-0C4A6E4B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9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63AE-8640-49CA-974B-B745E6C2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57A99-9CBF-45AF-8CAD-53EEFE04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F38A-03FF-416B-B6A5-D73C7192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50A7-49B1-40D1-9C4C-F8AF1C3D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E1FBC-D3EB-4A0B-9D0D-A4AF4C1B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4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3BB3-1994-44C4-B740-BF26DCFD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43E3D-483C-487A-83A7-1377C66D4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F0F65-8E56-4651-A503-145565149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3F37E-E574-41FE-95AB-89993B24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FFB53-9C40-4D0F-A431-DD77F8AA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4654-43A2-4735-B8A8-E74C3FF0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2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010C-8A2E-4FC3-A9B9-C89F50E7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9ADC6-B451-4641-8159-7701D6983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AF4DE-8A56-439B-9DF7-131C073D8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DAC42-BAFA-46EF-A442-377F83729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7D932-E7E9-410B-9AA3-0934FE31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44C61-E5C2-4930-8E72-ECAC7ED0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CB0FC-52C3-419A-9286-8B699BEB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90C1E-2D92-4437-B498-F9228FB9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36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ADEC-92C6-4108-9CEB-B1BCED3F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FBC4C-D58B-47F2-996E-8F49F81F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D6FEB-48C5-4097-A63C-DD8886C5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4DD6C-51C4-4182-B452-7F604E14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2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1E6EF-9849-40EC-A769-EBDB81C7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13BC8-0DC2-4545-AACB-4E0E6068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45073-7005-4F05-8924-6EDD175E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60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6C76-4C82-4766-94CE-BCA9B0D7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813F6-3B2F-462C-99B9-9BE297D2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9BA5-72A9-46C5-8C4C-804E00830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52768-7096-4704-A297-58042FB3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59F49-5817-42CF-9C7B-C0217420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C2749-F7EB-4737-BC29-A846C4DD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C36F-7D16-4F46-BA10-E4830B4B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7D987-5C4E-4A4E-8212-BE6AF602D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F47D3-BA79-4EF5-855A-A9DE5E5DA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59B27-F2DE-4C27-BC9D-0D7877F5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0BE42-1007-4237-855C-4617AC6E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6A2EC-A31D-4690-AFB8-A44276D4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B84CC-4B7C-4E43-8B78-14424527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C0892-CA49-432D-84F1-311E5B9FA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7EB79-0941-4FF0-9AB2-CBCCFBD03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DA87-EEBA-46EC-ABC2-E7F76F62BA2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F5A29-66A6-497E-8A64-7996155A6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4E72-28D0-4FA8-A54C-A40561CA1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80AE-ADE2-4CFC-8475-04117B50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5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2D1DFE4-6617-4E47-ABA9-9CA08164AF0D}"/>
              </a:ext>
            </a:extLst>
          </p:cNvPr>
          <p:cNvSpPr txBox="1">
            <a:spLocks noChangeArrowheads="1"/>
          </p:cNvSpPr>
          <p:nvPr/>
        </p:nvSpPr>
        <p:spPr>
          <a:xfrm>
            <a:off x="208018" y="47293"/>
            <a:ext cx="7576459" cy="49212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MV Boli" panose="02000500030200090000" pitchFamily="2" charset="0"/>
              </a:rPr>
              <a:t>Art (drawing): Dynamism of a Dog on a Lead by Giacomo </a:t>
            </a:r>
            <a:r>
              <a:rPr lang="en-GB" sz="1600" b="1" dirty="0" err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MV Boli" panose="02000500030200090000" pitchFamily="2" charset="0"/>
              </a:rPr>
              <a:t>Balla</a:t>
            </a:r>
            <a:endParaRPr lang="en-GB" sz="1600" b="1" dirty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endParaRPr lang="en-GB" altLang="en-US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9374" t="23203" r="41807" b="71538"/>
          <a:stretch/>
        </p:blipFill>
        <p:spPr>
          <a:xfrm>
            <a:off x="-1" y="305133"/>
            <a:ext cx="5897795" cy="413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38387-E564-4BAB-B7FD-AD021EF58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5" y="6369"/>
            <a:ext cx="628529" cy="75064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9F3335-8147-44C6-AE2F-93F8B13DB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24909"/>
              </p:ext>
            </p:extLst>
          </p:nvPr>
        </p:nvGraphicFramePr>
        <p:xfrm>
          <a:off x="7238940" y="31136"/>
          <a:ext cx="4855091" cy="5321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718">
                  <a:extLst>
                    <a:ext uri="{9D8B030D-6E8A-4147-A177-3AD203B41FA5}">
                      <a16:colId xmlns:a16="http://schemas.microsoft.com/office/drawing/2014/main" val="649281377"/>
                    </a:ext>
                  </a:extLst>
                </a:gridCol>
                <a:gridCol w="3448373">
                  <a:extLst>
                    <a:ext uri="{9D8B030D-6E8A-4147-A177-3AD203B41FA5}">
                      <a16:colId xmlns:a16="http://schemas.microsoft.com/office/drawing/2014/main" val="2522622390"/>
                    </a:ext>
                  </a:extLst>
                </a:gridCol>
              </a:tblGrid>
              <a:tr h="32355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83939"/>
                  </a:ext>
                </a:extLst>
              </a:tr>
              <a:tr h="406186">
                <a:tc>
                  <a:txBody>
                    <a:bodyPr/>
                    <a:lstStyle/>
                    <a:p>
                      <a:r>
                        <a:rPr lang="en-GB" sz="1600" dirty="0"/>
                        <a:t>line</a:t>
                      </a:r>
                    </a:p>
                    <a:p>
                      <a:endParaRPr lang="en-GB" sz="1600" dirty="0"/>
                    </a:p>
                    <a:p>
                      <a:r>
                        <a:rPr lang="en-GB" sz="18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 line is a dot that went for a walk” Paul Klee</a:t>
                      </a:r>
                      <a:endParaRPr lang="en-GB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8 main types of lines in art: horizontal, vertical, diagonal, broken, zigzag, wavy, curved and spiral.</a:t>
                      </a: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0766"/>
                  </a:ext>
                </a:extLst>
              </a:tr>
              <a:tr h="323554">
                <a:tc>
                  <a:txBody>
                    <a:bodyPr/>
                    <a:lstStyle/>
                    <a:p>
                      <a:r>
                        <a:rPr lang="en-GB" sz="16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An enclosed space, a bounded two-dimensional form that has both length and width.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607889"/>
                  </a:ext>
                </a:extLst>
              </a:tr>
              <a:tr h="566219">
                <a:tc>
                  <a:txBody>
                    <a:bodyPr/>
                    <a:lstStyle/>
                    <a:p>
                      <a:r>
                        <a:rPr lang="en-GB" sz="1600" dirty="0"/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Something that is three-dimensional and encloses volume.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777380"/>
                  </a:ext>
                </a:extLst>
              </a:tr>
              <a:tr h="566219">
                <a:tc>
                  <a:txBody>
                    <a:bodyPr/>
                    <a:lstStyle/>
                    <a:p>
                      <a:r>
                        <a:rPr lang="en-GB" sz="1600" dirty="0"/>
                        <a:t>perspective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representation of three-dimensional objects or spaces in two-dimensional artworks.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82748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95D5C44-A0A7-43B7-9610-1CA6FE26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64983"/>
              </p:ext>
            </p:extLst>
          </p:nvPr>
        </p:nvGraphicFramePr>
        <p:xfrm>
          <a:off x="155576" y="781781"/>
          <a:ext cx="2916026" cy="222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26">
                  <a:extLst>
                    <a:ext uri="{9D8B030D-6E8A-4147-A177-3AD203B41FA5}">
                      <a16:colId xmlns:a16="http://schemas.microsoft.com/office/drawing/2014/main" val="649281377"/>
                    </a:ext>
                  </a:extLst>
                </a:gridCol>
              </a:tblGrid>
              <a:tr h="20478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83939"/>
                  </a:ext>
                </a:extLst>
              </a:tr>
              <a:tr h="518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 can show different proportions of the human body.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0766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Movement can be depicted by layered sketches.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452901"/>
                  </a:ext>
                </a:extLst>
              </a:tr>
              <a:tr h="735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variety of media can be used to create line and tonal drawing.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927157"/>
                  </a:ext>
                </a:extLst>
              </a:tr>
            </a:tbl>
          </a:graphicData>
        </a:graphic>
      </p:graphicFrame>
      <p:sp>
        <p:nvSpPr>
          <p:cNvPr id="6" name="AutoShape 2" descr="data:image/jpeg;base64,/9j/4AAQSkZJRgABAQEA3ADcAAD/2wBDAAMCAgMCAgMDAwMEAwMEBQgFBQQEBQoHBwYIDAoMDAsKCwsNDhIQDQ4RDgsLEBYQERMUFRUVDA8XGBYUGBIUFRT/2wBDAQMEBAUEBQkFBQkUDQsNFBQUFBQUFBQUFBQUFBQUFBQUFBQUFBQUFBQUFBQUFBQUFBQUFBQUFBQUFBQUFBQUFBT/wAARCAHAAj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FfE3ifTPB+g3utazdpYaXZRmW4uZc7Y1HUn2rzpf2sPhM+0L4303LLuA3MDg9DjHSnftVabPrH7PPjuytdv2i4014495wNxwBk1+Zmh/sn+MtW1S4gm1bT7N4Ux5zbnz6AYr1sJh8PVg5VpWH7vU/So/td/CFTg+OtMyOo3Nnj8Kj/4bC+Dvy/8AFdabzz95/wD4mvz8j/Ye8R3TRyN4ksRJ0lwjAH3Bq0v7BfiefzGj8X6bGOio0bn9a7Pq+Xbe0Y+an3Pvlv2wPg6uAfHWmjPTl/8A4mk/4bF+DYz/AMV7pny8H5m/+Jr4YtP2AvEasPtfjDTgnQtCjFh9AauRfsEzJHJF/wAJyh3Hcx+ynP4U3hsvX/Lxicqfc+2x+2L8HGbb/wAJ5phOM43P/wDE0/8A4a++D2M/8J1puOmcv/8AE18YD9gm0lkDP4zmMm3Hy2YI+vWrP/DA9sI0H/Cbs6Z5BsgMc9+aSoZb1qMXNA+xl/a++D+f+R600/i//wATTj+118IdrMPHOmkLySGY/wBK+ObX9gGJPM3eOJEJJI22gIxn3NK//BPdBGBb+NplZufmtRj8ear6tl3/AD9Y+amfYsv7XHwih2b/ABxpybumS3/xNCftcfCKRtq+ONOJ6dW/+Jr41m/YG1FmKP40t5E6DzLUk9PrUcf7BGtwxqy+MrDeGyv7hwMY71f1XLulQOal3PtP/hrL4SqCT4204AHGctj/ANBpw/au+E7YH/Ca6fz05b/4mviux/YT10zvHqPiKwdMbg1sGBJxx1rat/2GY1bc2sSmTpjzgAOOvSpeFy638RkucF1Pr1P2p/hUwJHjTTce7MP6UkP7VHwquAGj8a6a4JwCGbt+FfJI/YXsmhd31aR5+u4yEr+OB6VBffsW3A2i21G1aIADaszp+PTrUfVsv/5+Mj2kT68f9qj4Uwn5/GmnDHX5m/wqQftRfC1lDDxlp+D0+Zu/4V8g2/7EpYjzb1U46JOSfr09amtv2HFOGuNauY8r9yGUNtx3zih4XAdJsPaI+uv+GovharBT4y0/J5A3Nn+VNk/ai+FqIXbxjYBF4J+b/Cvlaw/Yd0WFnebWdT80jG9XXvUVx+xHaNjyPEupRRDjBVD+dL6pgX9tk+1ifWFr+098L79tsHjCxlPXC7vT6U6b9p74X27ypJ4x09WjxuXcxIz04xXytY/sU6dZxys/iTULidxtR4Y1j2888Z54qCb9iHTI5BLF4n1WN24ZWhj459c0/quBvrNle0R9Tr+1b8KZGCjxlYZPTO8f+y1Iv7UnwrYZHjTTQByfnbt+FfLcf7GOheWPtmtao7DpJHsFE37HvhmFf3epXEqdP9IUE898jvS+r4C3xsHUifUX/DVXwp7eNNPP/Am/wp8P7UnwsmYqnjPTiw7bm+vpXyj/AMMb6ZIJ4kujJIybU5K49CaZa/sZWVrOWu5s7VwPJkIOcdTS+r4G3xMftI2PrVf2nPhexIHjLTjjg/Mf8Kj/AOGpPhX5hT/hNNNDhtuN56/lXy3Z/sa6FDCkl213PLjOVlwOahb9kLw3p9wzHTjKjLgvJcvnJOc9KzVHA3tzMSqRPqoftSfCtmCjxpp2f95v8Knb9pb4Zgj/AIq/T+mfvN/hXy8v7MPhGby/tOhx424LR3TgnH4VHJ+yT4O1ZhDbJd6dEo4eK+Zju7DBH9aPYYLfmYe1jsfUf/DTXwxXP/FYaeMdfmb/AAqAftU/Ck/8zrppbr99s/yr441L9jSOykle18T3tuisS6XCKzFTwCPY15R8avgPb/DGz/tGHUbi6itZI47j7SVDAvgKBjsSe9OnhcLUfuyZXPE/WPw74j07xZotpq2kXUd9p10nmQ3ERJV1Pce1adeSfsqr5P7PvgheP+Qeo/U163XjVIqEnFFBUNxPFbKXmljgToWkYKPzzU1eEftlKW+Ds2HKf6ZCcqxB+9615+MxH1WhKta9jqwtD6zWjR7ns/8AbOn5/wCQha/9/wBP8aUa1p+3jULT/v8Ap/jX5I6hr8dqXjF0xPT/AFp/xrBbxgkaki7kyvH+sbn9a+Kp8UTkrqiffw4OqT15/wAD9jP7a04f8xC0z/13T/Gj+2tO/wCgha/9/wBP8a/HE+NgIzKJpCf+ujf41UX4gXcm4rK4A/22/wAa2XEdV/8ALr8TpjwRUf8Ay8/A/Zr+2NP/AOf+1/7/AKf40n9s6cef7Qtf+/6f41+K0njy+aUn7TNjrxI3+NaWm+LtTlbEcs5J/wBtj/WrlxFUgrun+Ja4Hm/+Xv4H7MDWNP7X9r/3/T/GmjW9O/6CFqP+26/41+QieJtTVQJXlb2Dt/jUE2szuTn7QO5/fNXMuKJX/h/iWuBZN/xfwP2B/t3Tf+glZ/8Af9P8aT/hINM7alZ/9/0/xr8dZrgzYKXFwjkZI85v8aqwyTOx/fXPp/rD/jWq4nVrumdC4Bdta34H7K/2/pn/AEErT/v+n+NJ/b2l/wDQSs//AAIX/Gvxz8m4PLT3Q9/MP+NRm6MZwJ7k44OZD/jS/wBZ09oB/qDfRV/wP2Q/t7S/+glZ/wDgQn+NH9vaZ/0ErP8A8CE/xr8bPt0pY4luP+/rf41MdWEMYHmXBP8A11b/ABpviboqY/8AiH8rXVb8D9jT4g0xf+YnZ/8AgQn+NL/b+mf9BKz/AO/6f41+M17rL+VlJ7gHpjzG/wAarJqEr2+5rq4D7unmN/jWi4jurumL/UH/AKf/AIH7R/29pnX+07P/AL/p/jQdf0ztqdn/AOBCf41+LL3krdL64T/to3+NTQtOcf8AEzlz/wBdG/xp/wCsaSvyGi8PpPav+B+z/wDwkGm/9BKz/wC/6/40DXtN/wCgjaf9/wBP8a/GC6vbqzXjUJm/7aN/jUMGv3iyZN7Nj08xv8aFxFdXUAfh81/y/wDwP2n/ALd03/oIWn/f9P8AGkGt6a3A1C0P/bdP8a/ISx1iGS3HnX8m/wBBI3+NWo9chtFMi3spP/XRv8a5JcVNaeyOf/UOV7e2/A/XL+2NPzgX9qf+26f407+1rA/8v1tn/rsv+NfkIvjyCOQst7Mp92bH86uwfEa34zfuD/vN/jUy4oqrVUDKXAs4v+L+B+t39qWX/P7b/wDf5f8AGl/tSyHS9t/+/wAv+NfkvN8VlhXi7aQ47Of8axLz4vXlwxWOWRB0yJD/AI0ocT4ib/gfiKPAtSX/AC9/A/YL+1LL/n9t/r5y/wCNH9qWP/P7b/8Af5f8a/Hi3+JV8kZH2+Qnry5/xqrdfEbVTkR30o995/xrZcSVm7eyt8x/6iVOlX8D9kjq1j/z/W3/AH/X/Gj+1LE/8vtt/wB/l/xr8YV8dayzhv7TnP8A20P+NX4vilq8fAvXB6ZLH/GrfEVbpS/El8C1VtUP2NbVrBBlr62A95lH9aF1ewbpfWpHXiZMfzr8d5viZf3tq1vdXLTI3B+dgaksviPLZhIRI4gUYG2Vv8al8SVUv4X4i/1GqpP95+B+wp1awXrfWo/7bJ/jT4NQtbl9kN1BK/XbHKrH64zX5GR+PkunCtdyIOuWkb/Gve/2N9Yj1T4zQBJnkAtZMguSOg5xmnheJKletGi6VrnjY3hapgqUqsp7H6BUUUV96fCHOfEC0hvvBesQXG3yZLdlbcMjkcH86+e/D2jjSbBYpGhnuATlmPO0cAZz1zXqf7UGrX+h/s/+OL/Tbk2l/b6dJJDMuMqwxg1+Vlt8d/iTa3L3CeKrpxv3GLarIc9wMV7GEy2rjabdNkuDlsforDIsabVjjRGPOSSc1YijYsQiq2OcDNfnHcftDfE28mJ/4Sa5Bx92ONVH/wCus9Pjd4++1+Y/inUlYdPmwD+Fd8eHMRbWQewkfpurjhTCEJGWLAmoVjO0gptjz1VT0HfpX5t/8L68dbgJPEt+5U8/PiqM3xZ8b3z7/wDhKNSG3Jwbhh74rVcOVush+xl1P07SBsgrvIx8vy4qwip5gKtswuCOCK/LX/hY/i6SPLeItUd15Ui7foevfpSReNPEDNF/xONVfd8zf6Y4J+nPSrXDdT+cl0GfqSzSJ0w4PRwufwq9Dbv5OSsoB+bO05r8tYfH3iCGMJ/bWtRFf4ftjH39a1rX45eNdPWLyvFetAdNpuCcDoD9KJcOVVtIXsGj9PjbhkVm3e+VPp1pHhRY9uWOTjBU8/pX5q2v7R3j2O3ijHinUpAxIbe4OcdO3fFbdv8AtUeNtPlt5l1ie4C8tG5z2+lc8uHsTHVMXs3skfoeqwpsyzkDtt4+lTtHB03EE85K9K/P9P2zvGG/AeNlZgNpJyBjr09TSTftnfES4T7PbTQW4Kkb2iVz9azWQ4qTJ9k30P0C+xhlYBmAHoOvvVaW3QNnPb2H49a/Pdf2rviP5haTWkaVeQWt1AxjrVhv2pviJeW+GvrYhTy4gUH/APVWj4fxO7D2TR9+xtCJAS5Lex5/KrEd4jRgbsp2zgH61+eV9+038QZFVpLi3Vzxvj4OB3xirFr+1T498tc3sToox8yAnr16Uv7AxLFySP0FRomkwWJH+0w/Cp18ltiuRk428j1r4H039qjxw0yb7iBwpzxCMYHY1NdftReKpFEZt7eV3Yt5jqVKgjGBzWbyPEx0J9mz72+yo3JABDccgH+dK1rE3+sUIcZ+ZgP61+btv8WfE99dCeV3aRSwRhcuFH1GetGq/GjxLq7WZuio8iIIzLM/7zjqee1bLIsRfcfs5I/R0w2wPzNCEPcuM/zqpNHp2wIbi3Bznc0i5wPbNfm4vxO11ThbknPI+Zj/AFqjN4+1+aYMlz5BIKsY2JPPUda1WQ1krcxXs31P0mDadHMTHfQk9gHXPH41pRXkF1Ciu8bjdkSEr+RNfmHH8QvEltu8jVrgADC7XPHPc1L/AMLC8VyQskniC+8p2+b/AEhgB9BSlkNW1uYFRe7P05utW0qwH7++t4UX7zuw2rjuTXM33j7wezeUniXTS7nCgzDkivzgvfF3iC6tZbabUryZGOGUzsQR64rMY3DsCJQhhTOW9AO3vU0sgnf3pF8j2P0qh8YeGi0Xka5p7yOduFmX5j6DmodQ8RafZiSWO8tSpO3Z5iZ69etfmdNdTI+15XX5sqyMeP1q3bXV2N8hvLhsjGDMxOe3euz+wWvtClR6n6UX3ibSdQ0+yfz7U3bnbKDMmdoOQcZ6V80/tbeNvD+ueHtb8K6TCjazcS28lxdbsxFEcNkc9cDtXz95129urC8uPNIw370/iOtc1NcXd1qH2icmUqAitIxPQ8D3zU0co+rz5rlRpa3P1o/ZVjMf7PfgZSd23T0GfoTXrleV/surt+AfgtcY/wBAUkenJr1Svkq/8aRoFfPf7cW4fAy82Ha/2qHkf71fQlfPP7c7bfgVeH/p6h/9CrxM0/3Op6HtZKr5hRT/AJkflLcebcakY9xJJx1rZOggKi7clqNHtfO1YuRkDmu30jT0eUM4z6Zr8oxOJ9kkkf0dUqez0icbH4ZlhyGHyt0qePw+du0DrXo8+mpMuAuAKLDQ1Ukkc9q8mWYu12ZRxLscTpfgRbqYFyQvcV6JoPhq10+MZQYAxn8KuWuliHHFaj2RNse2BmvGxWPqVvd5tDCpWlO1mY02m2tvIWIB3cYNPvNNtp4EDBfqAKS4tvNmEZf3qzb6f5YClsjtmubncUnzFc0t7mK3ha2L71TPfv3q7b6FbQLgwg55z3rahtioAzVtbAFeTmsp4qezYOrLuczd6S8oKooIJ44/So7fwOt3J5kpCAnkAV0kkBhxg8ZqS1kPPPej61UjH3WNVZJXOVvvBcMNx+6bMZGDxVefwNaMB5YJbPNegSRLtBYZJ5qnNAF5TNKOOq6e8XHFS2ucevhG2NqR5Kg++arx+C45G2lVA69K7S1t1kZ1cnNWlsF/hOcVTx1SPUJ4mfRnFSfD202Z2gNjrWTP4CSHJR+e3FeoSeWmFPaqskMZz3Jp08xrLdlQxdRdTya68FztFuPzHPXFZg8HzLJhxx9K9pljAiChaxprYeZ0r0KWZ1GrHTHFzluedL4Q2kEEk9xVTUdFeJSq9B2r1CLS43bIJFFx4et5ySwye/NaxzJprmL+t8urPC7zSnZsBSPWq8eg3cykRoxHrXubeE7N8/Jj60sOg21vhVUA13rOYpWSB4yLWx4aPCeobi3lv+VN/wCEfuY2w+4GvdrjT0VSAozWZ/ZMTSZZRmrjnEpLVExxK3seWDwtMqpgtubkjHStG28E3k/zZ+SvT49IjzudR0xT1hePKIo2VzyzWcvhMamMdrRPNP8AhBZtpAbB71kz+Eb1WcLyF/OvYpLQKucgHFY+pW4kUgD5/Wqo5lUvqZwxctmeSvpVxCxV1YEd6gnjKDlSCOK9IbTmZtrJuzWHrnhmQMSqkceletTxsZStI7qeKUtzhZJpCRhmHavrH/gnvqBk+MUVuy/MtpKd/wCFfMl1odzaxiQxnBOOn619KfsDyPD8dNPhCYRrOYs30AwK93CSjUr07dzxs+5Z5dVkux+nlFFFfqR/Mp5H+1gpb9nLx8AMk6ZIP5V+Rc21kCk7BjIKY/Kv12/arYr+zv49IIBGmSfe+lfkScrasN2S33dy89e1ff8ADqvRk/M1hYr+XLGDEWVkb5uPvc9qqyZtXMUfzv1LH9R9atM7M4RmXfnGQPfpUEkgjuidu8Bse3SvsumhqviKn2VWWQs5cOcrhuc+nSp4fmkDZG0rghm5z9KfCBlR5QBNQeWVYmCJgwOG6Z9yKPUd9TQtoyysFlEZVcLjnPsBVmORdjndg7dm7oah09Y4y7yHHPyljzT5lSS8Jdg0YGQFP86PQzlYRbhLyR/m+62AWznp1ojjdpAqFUcgrlv4vTIqG3SORhGWQheTsPNXbPZJdKTwV4BJ/pTdtA6EHkzL5YbCBMDcvTp0zVqO1kaIY3MVGGJ5xT5vJt2fBkcM2QvYYPWo1uBvw3mKX4IY4OPWp9RakUitGHeMRggYOVz+INPtYvLb7zOAueQc5PcValaFY1fH7tDjjOfrSp5X+s3NKnYdvw+lTdj21Y9rZ3kCtlwVGWbAA7kVOwEcgB+Tevyhep9M1J9nUoJAH2jn736Vc0+3ivLhIyWJZeMD2p3JbVrmWkTZTEpxj2P1qTdBHKquuRwc9O/WrcUfkxmNyqbMqNw56VEGXzvmQYUbQdvGPWpv2FdNGrDDHGpDSFl6/JwfpUly1t5O0RvG3RWZs5pFlSCMFm8wsuQBiqs180zDyvkyMYAzj3rJ35iUO+1JaWjqqshaTIbdn0qCaEqyIsilNu0leucdMVHuMeH/ANYc/ganmnWRi2whyNxHofSrSS1FsUJpfs6lN28D/Z5qVFdVjdWUJknleTzTF3TMXjCjnG0/zqTzY5YSu0r1DHt+FUG4nkna6rGAh5yCfrU8Nt9njO8b3YqUXrj1yKljk/dgBc/Lj0/GpLeRFkL+byoAwfXPSsplepFewF5CeU4zleDTGjjUIwlIJGGDDOas6ldF7osGwOnT0pinzhtc7CvKnHJz71jGLiHVGddW4ULNEVdD1z1H4UkbMoyNuwnD5/nUzsryMMNgHJLcD60hj2sNqJ5Tdef1rW0mU5X0L8cKyQ/fztJK7ep471gXke24EkhkG0g7Uxjg8Zrp7SIRwjZty3C89qwdW+VpPkDc4wD1HrXNUS5WLpofq7+yxIZPgB4KY9WsFPPuTXq9eT/sr/8AJvngfP8A0D1/ma9Yr8oxH8aRDCvnj9uqGWf4D36xDL/aYTj/AIFX0PXhn7ZCeZ8GrxfW4i/nXg5tLkwVSXkezkz5cfSfmj8x/Cunt5csjLlgcV2mnWewKccmsrw/H5Mcq4/jNdNZp8oPavwrGVnKTP36pUcncnEYUZxmrdpFu6Cq6sWYjGMVpWcfmbQK8ObstTJ6Iu28QbGRnFWbhT5JVeBjFEUYVsE1Ykj+Q15spe8Zxu2jjLiN/tZAPOa0o2MaoGOTTprYx3hJFNkhZnUDrXoOSkkj1FrFF21+a4TuMVrqgUdKoWFq0OHYdBWjjdyBXnVXd6HHUvcrXVuW2joDUtjpaKpaRvfFTRwl5BmrPleUME5zWDqNLlQnJ2siDylfgL04FVrqIR9OvWtWFNvPUVXulQ5x2qIz94zjfdmPCpZielXI5UhAHQ+9VJpirnHFUpLwyScnpXZyOevQ3jHm1LF9MjPlFOe9U/Mk8wYFLJcAMDSNcl+QK3irLY2jG25Kbh2XleaikAkYZFTpHuG408/OpUjAHeldLYq5AqhV+Wovt0cbfMDmppQm3vjrUHlxyDkfhVxt1E/MG1GJhxTFYO+7t1BqMWIyeMDrUtxCFgGBjFae6tERyx2uVpW3XSKDnPala32zEFMEVUtVLXyk54NdWtvvUMU6inUl7OyFUfIrIxZbVpIwQcY7VHHEVXNbMsfpx7VTaPLegrKNS+hz6PUyb44XArPEe41uXFr5vA6VV+w7W5HNdcKiUR6Ipiy5DcUuoWnnLHuA6Yq9HCfMHOAOKS+iLQrjrmqVR8y1M767nnHjbVV0hktwqu+M17J/wT+1F7r44RIYuPskp3/hXg/xIsJYr4TvyuOtfQX/AAT1w3xWiYD/AJYSDP4V+h5SowdKS1baNc2iv7Kqtfys/TCiiiv2A/mk8m/arx/wzv483DI/s2TP6V+RFwpkmEZO4qcrjPfpX67ftWbf+GdfHpY4H9mScj6CvyEWdXkActk5X06dMmv0Dh3+DL1K6BcKVSRSdsytu2kcn2zUBmwwPlbAwxgk8+wpZs9GJ3jliefwqBZA7EsfkTP8uBX2N7G6TdmTtIm3LR7Dnj5v0okZZvMxvQM2enHT1qBJIGj6MBn5t36U+OKSXeQdiDj2+lNSTH6l+0EckO1ojhDkH198USWZjlOzlXGfmXHbpUazBZM7QhC7Dg/rTvObzA8zlI1GB3zxU9RK2xWUhGf5GUn+5jAx61ZtVuGjMkcYIXq5/lU1mkMkgiXjauWHZsn1qw4ht/lgAIx8wXJFHMh27sR5PLVGVgS3BJHGT1xVdVM8wzJlx/Eo5p6sVhBUYOc7G/nUSXXloGyu/HPynjJq01bREWZcjeRYDG4JGePlqVYVgRGDqORw/TnrVfyzJGWL4291JA5pscqplW5A545FZ7g02jWhdFhdi3mD/ZBAqQXkNgwnRmDquCVOetZ4n8mAkKTnrSBxMc8KWGRu6fj71Jm430Zc8xppssjkMMhe5zTPtapDhlZnj42Y/Q1EoWOQK7H5RuZh/SgIrxSHdvDc8nnmq+QWUVZGpBqkcceFQE8Aq3UZ/pUbTF7oqEXA6CPmqkjCCOHy1w7Ak8eg6GpYbUzQ+ZI3lluTs/kajrdoelro1bS3ItnSTBwMrjOeTUU8RjmKbVPZyCas6eywrJIMnIx1yahknP2nc+RuGQSv86lasS1KSxRxxuRncOFFWrex6SOyg91I/KolaJVBLqMnI3fzrTRBHCHfEnfv0pydnYNBJECxgIu+TtjpTIVih8xGTY+d3zAGpo4XuGLx8j+73qosh2z4HA4O7r1rN7kpa6sb5ckkhVkG3bkY4NOkgZ8FucdO3alhkCxucE9uetV7u8jjZEUMd3Awcn2qOupRN9ljkXPlHAO1mDZ/SkkhRmQLACB7nP5VIylcRMrEYyy9x7mkyVIYPtTpg5yPer9GJ9kIY3W3G/5Ao4VuDjNZNzHvdXB2KONrd63NSYxwpu5LICr1y8l9LcTIEIcA5y3H1rKavFlLTVn6z/ssfN+z/wCCD/04L/M16vXlH7K+f+GffBGT/wAuC/zNer1+S4nStP1Mwrw39sUkfBy5x1+0xf8AoVe5V4P+2dK0PwZuGA+7dQk/99V89nGuAq+h7GTq+PpeqPzw0pjDNIjcbnzXU2/+rGK5rS5Iby9dQcEf4V1tnaeXH61+AYp2ep++STjKwltHvB9c961bVfLbPpVKNdpPGO1atnCMc88V5FWQ+xZtcyDPTmrQX1NV4wEyOlTqw6Zrz5bgZt5ZkSO3rT7PTxwzmr8iq680u0LGBiq9o7WLUnawu0Ku3OaWNQvXjNIrKvvTlGelYsW5PGqoc5zU20NzTI4sY796lKn0rCRJGZF65rPumAP3uKnmt3LfLyKo3FvJtz0renFXvcpK7sVZ2VVODms1yFJI6nirzwlgR6VW+xsW56V6MLLdnXFWSKztuwKlt4+SeT7VZay2c4zVuBUjUArz3pymrWQm7C20YAHHPWi4hHJz1qxs+bIPFV5o2ZvauVO7uYpvdlGaMsBSRx5wMVeWMbSSM1EsXzelbcw+dCLGquM9KtyQRzRnA5xxURjAxmnrMEfHSs229UZt63Rnw2LfahhcfhW992MLnGOKaoU/P3qrNOVlPpWcpOo/QU/fsLLGWH0qubfd35qz5m5fWmswXk002iNtCutsqr8wxSG1DcdRUsrDaCelV/OIPGcVquZ6mTTD7LFHksM+1UbgCRivtwK09nmKG71Slj2yFsc1rCWupChqnc8/+IWnmW1BcZBXFerf8E9sQ/F5oj2gkx+VcX4msxe253L0/wAK7z9g21MHxwk54+zSfyr9B4fq804QfRo0zOSeV1l/dZ+lFFFFfuJ/N55B+1tIIf2b/iA5GQNLkz+lfjs100lx5kKZVCQ3Ofofzr9hf2vc/wDDNHxDIGT/AGVIcdew4r8oPCPhPV/ENnK9vp6Rwf7wBJBz0r6TLsxWDouPVs6KcW02tjjLi8KFGkJV+rYbJ/EU43NuPmjfIYjJY4H1rt73wHqMYN1Ppvy52qzc9OOOO1SaL4DuZbXYtnHLLjd8w9+e3YV21M/aVrG9l0Zw0ssbK6LKrb2wFGe3cVqW+qFfKg+zMfl+/jg49/WvTb74czWFn595p1sCsYlXAGcHGCPrVFNCSJpx9hjkgjAIXHrjofxrkjnVVSuinCL6nn8cgby8W7yLI27cuSM+lW1sxM371/LBPAz09jXbW+iRw6psNl5EK/wxk4JNb1ppuhabpn73RheXckq7S645LY65rf8At+ta9jL2SR5xbWaqCSyq2M/eAOBTmt4rmCMxPh3+XaGGeO5r1W+8IxTSAW2g20WIyejN1PHesz/hDjbiKOewhjLHcPlII9hWC4grc2iL9kras8ykD27ZlikxG20sORStamRl5YBvvHafu9sV7BF4Tt5LgmaDFvg7lyR82f51RGg2d1fxxpFInOMsQPp2rqWf1XujJx2V9jzG1+WPcPMI3Y2sD09cU5oyx8yISbF6KyjPuTXcXmhusslsoYNHkkgA45q3p2kw2NnunbzC/UbRnHoeK0/tqq9US4+ZwUkh/do2593fGAPaka48nflQ4znaOT+Fd/8AZdOt1gCW6s7OSVYZxnpmm6fp9pZTTMdOR9/Id14yT2FZf2rX3uLk63OMXnY/lsPMXOGpY1bam2ICULu68cdAa9E1CztdUe3kmtgHi+QKqgAj6fSnLpemx73OnRgdPukZx1pxzev1K5Y21Z5t51wyruhILNj5Tkc9AKW8llskACHcw+71FeizW+lQyFvs8duWG9SoJ5FZ01vBeRupgGZDg7WC/kKv+1q0kZ8qPPLA6lG+EOH6/M3H1rT83UblskxuVONrE812dn4fsAp4kjTGCpY59gDWja2VtYr+4gAI5fcwJ9sVisxrp3UjWytZnA+Z/Zdqst5AZSjZZY8nFVpvHMCzYe3kSIdgfmx64r0PVorTUlhEyvGY5MlVwQ3seKr3ug6BeSGWa0V5nXbheAKieZYi61CMY9WcXa+Jo76YuhaBFcFV5yRT7jXIZpBttJuflYqpwSD1rqf+Ef0u3hD29sic44OOh71s2sku393LAkmcAeSpwO/al/aOI3uPlje6OIimwpZoZBHgqNxxyemaj+3HR4y7ae8hYAlmyQPTFeiXkN40KKj2MqM3P7lQf5VGsd46hJprbYv3VCqRwenSl/adfuKUE0ec3njF45XifTZ4pTy0jKeh6dqx4/GTGQ70Lru2kbT8v6dTXtMst/5ckjvblyQTviU9OnbpVaYvpkDzfYbTzGkHmbIUIORjJ4rRZnW7kezaPLbrxFI9vlU3xB8DLAN06Y9KgsVlvoZ7prdoohwFBBP1xXW614Z06+1g3UkbW7zQgFI/lXjvjHWmXcttaaayQJjamDIw49q9DCY2pUb52S3pZH6e/sqEH9nvwRg5H9nrj8zXrFeS/sotu/Z58DngZ09Tx9TXrVfF4h3rSfmZBXgH7bLMvwTu9vJN1CP/AB6vf68H/bMbZ8Gbo4z/AKTF/wChV4ObaYKq/I9zJP8AkY0fVH50eD9v9qXAYgkDPNei2/MYzXmXhjJ165B45r0+0X5Bnniv58zJWmmf0JiI2kCplvQ1qWy7Fx1qmYx261dtxgV4NR3RydrEkmfxohznmn43U+JeeRXNfQB6r8ucUhPPNT7flwKb5O1eazuUiNV7VYhh8wccVD0YCrMTEdqmTdhPuTL8vFSD5h7UxQTjipSp4xXMyehEBjNUbpS2V9uK0+G4HWqky8k45rSDsy6b1MZl2HDCl2q2Ofwq68e49Khkg2glRzXYpXOtPoyKT5UGKrxkyScdauJGXXke1TW9oOcjv1p8yiibpbkcanGDTvs5bOOaufZx2H5UgXy1LYrDnvsZSfYotGIxjFVzCd2R+VXJm3sOMVERsbBraLZmVtpZ8dqr3EZ8wN0xV8oDzUTwhuScVpGWo7LcswrujTHXHNQzwnJarlqu0fhRcKCv41gpWloR5GamW4HWnyZ281OsYHTg1HIpz81a3uzO5TkYHv7URpwD+NOmVQOlNX5lwPrW/QJS7FlSO/AqO48tEzjOaVPm4PNRzKWjwOtQlqZR1ephapcL5cigZPI/Suu/YVZ/+F+HB/d/Z5cj8K5HVrVhZzsW2AD+ldP+wnMR8fAnXdazHP4V99w2l7eLXdDzDXLa/wDhZ+mFFFFfvZ/OR4/+1wrN+zb8QAvX+y5D/KvzV+HOuXcdzcTWAjSwZ9jrOSWLheoIr9Jv2wNzfsz/ABDCnaTpUnP5V8O/Ajwjb6P4W2RPHeQSN57NJGCySEdj6V4ObZhHAUeeXQ9zA4dVaUmzt4dYs9a8M2ky2j20rfuzHJgknOCw9jWVD4WhW6+1xbo22Mvl54yRgn8jXUf2XFMxeR5JCeibQAOe1XhpYRcoDGcYxx3/AK1+FZlxlWrVr0Xoe3Sy2MY6nHeKPDl5qGgypbfZpMxqDuzuIHRc+lZV14N0620iCKGF1nO1pVzkA45APpkV6A2jLGoRXYptwwbB5qjcWMex4wcEjb0zXVh+O8RGyepo8qjJ3RwtnoUErbru0KYbcGXBOMVsW/hfRbi3tnEj7Y2DmMrgnDZFb0OlxlgGyQOp/DpUyaTbrhFyB3/OuyPiBXV1KGhTyeLS1I9PisjfXKqG4+UfQdMVzeu26farG5WORxFNlsjjaP8A69ddBpsFux8oyK45B/nmp10+DILMGz1zWc+P6l04QFHKIdWcwl1DdbEjiAd2yfMXr3zWFqngnUdR1yz+x7UMrAE7cBV7k16LHYwwxjywDznJxn8K1o9cmhhEPlr6BivNejT8QIVIWqRaM55Pb4TkfFHwnGn+HXvLQLPdmUNLIq4/dgEkY/D9a4Ky0ZBY5FvO5z12Dv8A4V7qutvJFIhjCx7cbRnnjnisabZJIV8vZ2wo4rCp4gSirUh08nX2zy6DwLJeaTc3UUTW0izeWEdeWGM5Faun+E7B4LdZY5A0BG/A+/8ASu/bPO0OBnJx6+uKnt1Zc5AAxySB+VcS8RMUt0bSyekeRSaS91rlzFb2DoiynbuXJwO+fSr2v+Gr26s4P9BlBhLGQJjvjH516hBGIppJUAy3XgfQ81ekvJZA4+XYQODjNbPxHrae6Yf2LFuyPme40m4jj85rWcR42/6vOOSCf0rT0fwmuoQvIt2sUirn95H7Ek/lX0BHbwRwm3MUexjj7o78n9TUFvo1tbyn91Cdxxhl9iK7qXiZolOmQ8lS2Z4HZ6CzL5P2uPzQQ2WU5wT0FdZefCy5tInuIB5tuVYk4JbIwenrXrDeEdNhuvtJt1knbByowBjoMVtzahLGyRAIF3Z6D0xXZ/xEqg1dROd5Q09z5Uh0W81u4xAvlIrkBJl2scYz+Wasf8IHqE2pJCskbB3ztU4I9q+l7q10+4uUnm0y2aRSSBjHJxz+lLeWOk3l1HIbCPz4z8rRgAgZzj9BTh4k0JK9h/2VPY8F074WXNxNdwSqpiQggq2Tx/Wk/wCENi81Ujs5tiIxZowTnHUn8q97sdN0awlDQ2LxvG27IkPLE5OR3Famm63HoLO9pZojSMwLMATg9R075NXHxHw73HHKJ9jweP4Uy3kkUcEZgEfzMspOdhGQSPxprfCZzqUFux3AsMrE2SQe9e16tLZateT3ji4ivZVVQ8TAKAowBjHSl8JKnh27uZ5ZFvUlKyLujw0bKQeDnuCa74cf4Jq/NqbPKZKOx8/3nw91OfUJbO1tZJStyYFVjgpznmqln4Xu5Li4gmhdDtG9kYEAhsEV9Wf2tp08rTiBPNkfezsuHLZHzH8ax18PeG7jW2uZ7JYlNu8YETEZkYkhyM+uK9GHG+CqJe+cKy+onZo+cNc8B3EmPJEmVTJZlJyMHgV5JrcT6XNLbXLMncBsDiv0J+zeE5rEJcwi3v4YQizBjgnGMkV8u/tIfBnTl0W51XTrn7TN5QyVz95nAI6ds19JlvEtHFSSozTbOWeDUb+0TR9x/srx+T+z/wCCE9LBffua9XryX9lKE2/7PvgiIkkx6esZJ68Ej+letV9BV96o33PDkkm0grwT9tJtvwalGcbryEfm1e914H+2jgfB8hjgG+gH/j1eJm3+5VfQ9vI9cxopfzI/N/Sfk8SXSg4G/FenWkh2oK8v0mQf8JZcqT/HXqUMeSpHHGa/Acy+KN+x/RWLjqi9Eu7BrSgTtWfG20CtG1bcua+ZqXPOH7TnFTQwncM05ByKtw4LYrklIGxgiAxTZE3VPIwUdajVg+cVim9xJ3I/K6VJH34oYhRgd6fCQvOaG9CmTqBkZFTLGJBxUXmh2GBVm3B3dKwldEbaEE0ZGRjHuKqzxnGelXbhu3eq0zFQMkYqoNjitb3IFjzn2qB15NWFkzu9Kj25U+tbpm8W+42KP5RxUoITAK1NaR+tTS26M2Q2B3qJT1sRKWpDtJ4CmmyW7NGauqysMBqftHlsKy52iGzA8gjP1qOZQecc1rtb7iSWHFU7iNc9cV1RndhGRlmMvJ6AVZeJdoXbx607yRz8/NTMpCgbq1ctrFj4Yxt/CobtTwAanj/dr1zUM7AsDWUb81yGQ7do9arS5yxq2zDbUDfN71vFiKjR7lP6UJGUXpyRVplASq8k20YxWybeiE0EOMnineWc5xUUDHcTViJt3tRLQFGyMnxDH/xK52KbwB0rc/YXh8v49J8m3/RZP5VnazlbNxjhhiug/YrlP/C/vL2jAtpBkfSvt+GZv6xFLujmx+mW115M/Rqiiiv6EP51PG/2wX8v9mn4gsDjGmPz+Ir5R+Gk0a+E7MW6KEmXBZf9nvX1T+2U239l/wCI5/6hUhr5M+H8qx+C/D7DKI0TE4I74r8842nyZc2up9PlK5k15nUyXG2Zxmp/tq7Bzk4wc9Ky7q4Mk5YDA/zzUMt0FwFPB6fX1r+Z/Zc1j7mELpM1GuDIQd+3nGAKhVkfcc5OfSqsM3mckZ9qnjZQDgd8UcvKbKCWpI+Cx2Ntxz04p33ZAWbJxUfmBCOcHryKgmlG8EklPU8UJN6By32LRmZZF+faOv61IZBtyoz2rORzNLxt9PbFPZvLwAMYPTJpuGw+UsmfdIMEBfxprXTsx6YBqiJiowV465/Gp1mi8ja33zwBT5LdC4pM0LeSTazcn9afuMcgLdxnmobOdY1OM4YdzxSTXW7KgkgdQax5bt6CduxfgusyAhMZPJ9atvMrIXVcmsCOd024HvUy6kVjPHSs5Um3oYSi27o0Gm2sMKFzxzUjTFZNpCjoPf8ACsf+1fMkGV+lW9zblfOOeO5pOnbcuKaWpqeY3mRqTwOnFWpMSXQPTbVBNxuI/mOwd8VfWNmkfB3CuOehE2r6F6ObzFTbyTwTULp5nDLghqntI1XC9T1z2qd1USAOMBm6iuS9nZGTtuZlxD5MgBP496k3IrBlBPvVu6iTcWAwOnrVaNTIwGQPbpV30sxp32Y7cVB4BGfSk2llJA5/lV6GJHUfJkjgjPH1qtcLtnKKdp/iFSmaRl0K24rJgnJHcCozcfM6MTjrkCr0cMe1ifv9O9V7mMlkEeB3PH866oLRSHdN2Y1bhEiUhuT0P9KsSwtJIrMxG4Z61TWFdw8wgHrkD+Qqw0nG4OzbeAOK9SklLVmTSurGdP8Au5H5ZyTz36GsX4m6e0/w31e7UMxiMafu+MZYHNa11df6QX8zA6MlUfGdxK3w113MmYEdJCo9Aw4PtivreGZeyzOm1LRs58dT5qLPoz9lBt/7PfgpyxctZZLHry7V63Xk/wCyrIsn7Pvgp0UBWsQQB0+8a9Yr+sW7u5+Vy0k0FfPf7cDlPgySP+f+3/8AQ6+hK+df26G2/BU4/wCf+3/9Cryc01wdT0PdyH/kZUP8SPzq01dvjSYDoWzXrEK/d9NteWWcZj8YK397n9K9SgyyA57V/P2Z6yg/I/orGbotx9q0bX7tZ8ONoq9bknqK+ZmeVcvJ2qdD81Vec1PDnfzXE0ZE0nIweKjjXaDippWyvSq8bHBzULYq+yFkyy5xUlvHzzSLlvpU8Q3E8Um9LF+ZLDHu29q0Y0Ea5HNZ9rjcBnvWju+VQORXLUvcxbdyjMu6Qk1XmUP9KuyYyRiq0ifLnFXFlxZVCbWOKcq/N0pyYLHirMcahc45rRyNbkUe7ftxgVIy/KfWnbSZPvYokGFIPNRfVEy1dylHM25lwKuqjiMgjjGaz7f5ZGLDvWhcXAjjA74q5rVJA1fYgUlVb61BNENx5zUX2ks2DSiUcZq+VoSVtWR+VlqlWPPUUiBi3pVjn0qmx3fUj8sf/WqvLDliauww7nJfgUk0YVsZyDUqVnYL9SiV45HFQttz0q5IoC1WZNwzjvW0WXciYZGMcVUuISRkDirrfeA7VFN83A6VtF2ZJWt8BeeDU0ON1M2hc06H7wB4q3rcCLW0RrGQuWAAyMeuKu/sQzNJ+0JggkG3l5P0qG/w1tIuP4e/0qf9iu5SP9opIduS0Ex3fQV9rwq/9pS80cePv/Z1f0Z+k1FFFf0QfzseL/tlLn9l/wCI4xn/AIlMn9K+PPh2rL8PfDhIB3Qnr1xkV9l/tdL5n7NfxBG3dnS5Bj8q+P8AwDa7fh/oBxhvJxjPTmvzHjyXLl8V5n1OR6yaNyZB0HAx0PU1V2Pu4OO4q/MwCnIyduM+lVGYcnr24r+eYtn39NaE1opyCzc/lViM/Pxyar2rARdMtnrVmGZVbkD8hWcr3E+pA29mB/hxzTG+b5SMr2qzMSzex6cVH5J3hScA9KaZUdERwx98fhU7AryRk4pUiEcm3OeKdKzbenPapb1M2ne6KW1mmYY45FJIpSQZ9Kcu9pAucDrUkuHfBPXpWtzoXwiLOVXaATnocUiyMN57Y5q5Hakw78gYqD7KY1fuCvOahSiS0MimMjY6dqJotqkgE0vkbmG3gY4Iq0v91+T0FJuzuiPQzo4DuUnnPStqz/5Zrgjb1qttXcmRVxM7hg81lUlzIdm1dm5HEjcdyuefar8cXG7oCOn9Kx42bcm9sJ3xkmthW8tVcryOK8eomcUrp2H3k2xUZW2H0ApkaGbBkz1yD3qG43yMGzgsc9av+X84TeN4XpWL0QPbUg8gMxbnHcU2OFcjsOnvVyVTH82MnriqfnHduIwPugf1qYtyDoXYVWHuw7YwOvrVS6QNLvByX4H4VYdTGPmOd3Iaq6yLtBxn5ifpXXT5ZWiKK6sjkl8tcDlhzjtzRJNyny7SV5ouZk/ebRwRg+v1po2LFCXfI24UY5rsp010NBu4Tsm7h14FDlUYkEYpNiFwUJFPkYFeFC/h3r06Eo9UR0KP2eNfMbAyx/iGax/HapH8LddLDIaJjleORyK6eO3jLrvwT9a5r4tTx2HwR8WsqBisZbd0wCQDivreHaMKmaUUu5y4yry0ZI+iP2Rct+zh4DJ6nTlP5k17BXkH7I+F/Zv8AqOn9mx4/M16/X9USVnbsfmE3eTYV85ft3tt+CLsOov7c/8Aj9fRtfN/7eoJ+BcuP+f63P8A49Xl5l/ulT0PbyH/AJGVH/Ej4GsrJ5dehlxnvn8K9GjjKqMDJ71z2iW6+TbzFedgya6SCT5uOBX8342q6krdj+g8VPnmWI0CgCr8Y9qrx4OO5qyvymvDm7nm6lqOPdyTU8cZ3Cq8JbPPNWFY/hXJK4vQkmUKvWotq44ODSzBmX1qIqd1SjVR6smA2gVLG2xjke1R9qC3bNTuUWLP7y59avysFUEcfSsuFzkACtJcMoz9awqb3MZRdxFYN35qOblTSvtUnHFRrIG7Gkl1NYqxDjDHipVbC0SJuGRUDMwOM+1XuMnVg0nBzUs8ZCg1mRyvHISPpWntaSHOeaJLlaDbUoLGyyEgE5NSXETbcnr3q3BEy4zTbyNtvSjm1JUk9jH8t1NTLGOMiiThuhpVPHvXQ22i9SSNQDk1KWXGR2p0MIePJ61FJHsBwc1jdN2JaT0YzeWJwajk+VfU0trlpD6VPdRgdB81XonYVktimpLN0PPFOaMIpqXacDIzTJVOMYq76lFNlCnI5pjL3qWTAamKw9DWyegmQNH36d6SGNvMzVuTDR9MelR26nuKvm0uHQpaw4t9PuHbj5cfoal/YhXzP2hops/8u0w/MVm+NpzDpciryCP6VrfsMEf8L0tyept5f/Qa+84VVq0ZPujHHK2WV/Rn6VUUUV/Qp/OJ45+1/GZv2ZviIgfyy2lSAMOo6c18f/C1j/wrvQ5N5kcRFSW9if8AGvsP9rpHk/Zr+ISxjL/2XJgV8dfCuQy/DrRnZTEGRgFPA+8eRX5fx8v+E6PqfUZGvfZ0Kkt5jdR1qs2Gbb0PX2q5aqdzk54NVLhgZHwP4siv58jvY/QY7E1uSp5PSrSqhZ2AP3fX37VUt2VlAPBq2vzMQ3XrmoluZyempGGLYXn61Yjj+ZT1NMkYHcVGRmp4flwOvFZSegk7Ih2srsx45zmpNobOTzTmUYPQY96fGy7Sf1qG+prFcyuVJAqq4PXtiqc2VmRgDhWxV+fG0nPGKbBscgE5FaxlZXLtbc0beDzodvUHmm3Vp8+OgxzVy0kWPam/AIxnFMvIx5iBn4xnP9K41J8xi730KscSrjgEdOP50rQoGPybjnrU8Y5VQ+Bt7AflSyR7mAznIp82pabuZVwvzgbe+QwNadvbANA5bIYZOOKrzw7XGRzmtSNE+RAckDg9Kc5+6h1JtKyLVvCnLAHk960W7FjkHt0qnGxTaAP4cVc8syEsynAGOK8ub1uzkfvashjjjZZGK4OflPNS+YEuHk53beKcURIwM9eetVnyz5U5IGDn+VTfmGrOxItw00n7zPPekjZGU55O7PtTra0KyE57crT2t1GSARjqKTcdkaO3QVWzxuwMcj/Co2BAJjPXikkA8xSTz0Ap0z7Rj+VCummiFHoUmkEYbdzniopNRVFKNHzt+X25omxu4Usff2qjLD5kjOw69vwr0KUmkbxgmrs04bwRsgAV9wyKWZhuywwepGeM+tUbeHaAMYK8c1YuepZQCE64rT2kr+6Zcq5rGnZwxyKhz8/Xg1zHxmjjk+BnjyJ4+DY/KwP8RdQK3beRothDKyH8/pXK/HJ5bj4OeLbW2DM8kKj5epw4J/lX2fDdW2Y0JSdvePKxsP3crH0t+yVH5X7OPgJM5K6bGD+BNevV5D+yV/ybn4Eyef7NT+devV/W1T43Y/M5bsK+b/29n2fAqfP/AD/W/wD6FX0hXzT+3+xX4Czkf8/1uf8Ax6vLzFXwtReR72QL/hToL+8j468OSK+kQsTnC1v2oSRUIOOM15PofjYWNitu0eTjqDzV7W/iJH4e8MyX8x8vKNtHf2r+eKuXVqlXlit2f0Ljqf1dOrUdkepebGmDuwelWVkHBJ/Wvi6+/aT1KXlZ8AHhQK6zwr+1UkahdQh3kDrnFejW4Sx8IcyVz4/+2cJKXLzn1bHIOMHirUcgbgGvnqP9pezvLcGG3xnvuFZ118e9VnkxaeXGo/vda8lcN4+TtKNjq+vYeyakfTfAU85qMsvc81896J+0BdW9wItSVHQjqpFdE/x70xpDtUjAy2TXLUyDG05W5LnZRxNKor8x7OzqOtIm055rx8/HLTJmUh1RccksKD8dtJhYLI2eOoNc39i4zbkZ13ha/Mj2WEHO4dKsmQxxk15Lb/G7TWXerAxHjOea1bb4taRdxkfakTH94jNcs8pxcd4Mr3XbVHfrMZO/NSQ7WUE8CvOB8UNHjkCm8UknpuFX7X4j6VdfJ9qUHr94YxWcstxKXwMLJ9TvSY+it+tVmKBjmuDm+KGi2Mu2W7XJOBg1MPiRo/Lfal2HpzU/2biY68jHydjtEjj8wEHjrVxZE2gZ71xtx4006ziSVriPD8r81XrfxZpzgN9rjywz1rGeDrWu4siUXbTU6lZVXv7VO1uJo9xHHWuNXxnp7SgecrY461ojxtp3l7RcBDjpmuWWErq1oswSUZalm8kihYgiqcMglbK8c4rK1LxFakeYrbwehpbHWIGUHI9Tg12Rw81G9jtjB2OrhXCVWkjJJBPNYsviuytYDI06iNevNQ2nxB0m8YCK4jb8azWEr/Eouxyz0dzore325PemTRt5nXpWZJ4ysYrfeZQKxLj4n6Naz4nuRGT7U6eExFR+7FmV272OvK/u81UklGawofiRotxH8l4j+2RUsfizS5lLLKmPXcKv6pXj8UGXFt6FubHmDFSRgcetc3J4y003G3z1AHfNWF8U2BXKzoR67hXS8NWsvdZt6m1NnpTY2K45rl7rx1plu7brpMD1OPyqx/wl9m9v5sbBl9av6pWSV4lKLk9Bni6dTp8ynnjFbH7DL/8AF+rdf+nebj/gNef+JPEUd9EUjcZavQP2IbYwfH7T8kZa1nPH+7X3vDtJ0q0FLuhZnTccrrNq3us/S+iiiv3s/mg8h/a1Zl/Zt+IO3r/Zcn9K+Lfg5P8AaPhXpZZ8pC7xjPUck19p/tYNj9nHx+R/0C5Ov4V8S/BOH/i09gzMu77RISvvmvzrjeHtMu9GfU5I7SZ3EMg2PjOe1ZUjM00nGeOK1oANhGMNVGb5ZSenNfzjB2bPv4N6sks8hgSvXjH4VbXLNwP8+lUrdj5gIb3q4kgRc9Dyaie5ElclVNuc9fSnMTuGPSo1mbackZY0jXGZCBycZrKzJs2rDZH+bac5P61LEwaLaAVIqlIf3gbNTxt35IqnHQ6KastRtxnqXyM9KSEOqkjnNLMBwAevNLCCOh4qvsmm5q2r+YqKTgD86nu/vDv2FVbPbjJqS4YnABycVxNe8YL4hbONmlJbA7U/bvdlyeDS2qusefz96XbmX5PlzUt6hfUasY8xN3zDpWgFUKPk5HQ1V2nMeRjDc1ZkkK9DgVlJ3tYVSzLltIx4bAHrxmr6xjoTweetY9vJtXgYz1q0JmyATzjPt9K5Jxd9Dn8i00fmJyu3ByKg2FWBJye9NVnkkPUY468Uqg+Y7MeelTa2hslZF6CIHJLYNRTOTJxjH+eaVGLdF3A1EquzyFQeOx96yS1uzOxLJGWQYx8vOarFdoYMST1qztb+Juq4pFjWNfm55x+VUnbQE7MzRanOc5Bplvp+3DbyXz1rRkYfOAAQ3SkjgMgwWIHtXTCUm7IqU+xH5K+cGK9+RTr6BJFJbiMHov8AWrUdusO0KC43febrTLrJicY4HNetGm6cLszu27leNUSHaCc7sjA5rifjpqy6V8J9akUMSFyx6dSAM+2TXdwqHKcbD6n6VwX7TEJ/4UJ4jePbhWjDHuQXUY/Ovd4Zg62bUF/eRy4ySVKVz6j/AGTdw/Z28CbyC/8AZqE46dTXra9K8m/ZRUr+zz4GB5P9nJ/M16zX9h1FabR+WPdsWvmb/goJ/wAkDn/6/wC3/wDQq+ma+Zf+Cg5I+AM//X/bj/x6vLx3+7T9D3sg/wCRnQv/ADI/NDT2ZrpCwygOCOldr8aPCNzrnwftj4dgXax23aONzdcgg9hmvQPgD8D7T4j6Fd3V2ZYZM7Y3HQ17V4f+BraDbGBbvzYckPG+CpGOhFfltGpKjiI1Iq9j9t4lr0cbh3hVO0kfkk3gnVYbh4XtWEqcsMdfp7VtaR8L9W1KZYzH9nDfxyAgV+m8n7OvhaaWQrYhJGYncp6f/WzVux/Zh0jOyaQYPUbcdfQ19HVzvEvSED8tp5DhYrmq1dT8/F/Z2vbeziuBq8JDDBVTyP1rNu/g5qtvLti1INt43HI/Gv0VP7KOjrdhvt8ggzymOfzrbt/2V/CtwyHzJ0xwQW4NcP8AauNvdxR1/wBnYKK1qs/MmD4OeI7y52rdhtpwH3H867nRv2WfG2qsVXULaBGXd5kj4B9utfpFp37Pvhiwj2paK5HG9lyalk+B+iSTHO5ABwqkgfTrW39oYqSV4oyp4LCc38Rn5myfsueLBJLG+qW4Ef8AF5nXHpzWHcfAXxPa2Ukpvt5VseWrE5x3r9YLf4P+HFXabLeSMd+3WrMPwD8NSTGRrQYYfdoeYYtdEbuhhYqyqSPyCuPhr4n03Yr3RRn5C7jWLdaDr0UxT7VKWAyWz6V+x1/+zP4N1K3dJrEBz0auYl/Y38ETyAtaEdupNaQzGpf34owlQp292sz8g5I9bXJaaYlT/eNJ9r1yFMm4nUdOCfyr9eE/Ym8F2907W0Cordd/NaMH7F/gqJSslrHIjclSorvjmEH8UEeZUp1IP3KzPx0im125YYnmbJ7kmug06fxNDbgbnMee/Xiv1gvv2E/BlxKHgthGOuFGKybz9g/w9J8qowwcggkVzVcwjL3VTVjuoOpFXeIPzCm1rxRtDPNIU6BeT0qvdfEDxDYSKm6QcZ4z+Vfpvcf8E/dBZZGjuZIyfugnI6Vx1/8A8E+VkuABeKY843bea5frlBO06KZ2qpiHF+zxB+ep+JniSNiUeZW6ZOf8KltfiZ4pkYHfOzD2NfobJ+wHo67A19NvznlR2/CtmH9gnQVtdsUkvnjlpDj+VXPFYRR0opnnKWOlLWsfnvJ8YvFEtuEkikfYMcjH9KqP8XvF5X/R0ljzweDX6Hy/sI6UiugnZnyOStUG/wCCfqNcDN6wjY54QVyxr4S/+7o9BYjGtcv1g/OqX4l+LrljHJI4U8EHNV1+IWvaXOBuLMvcZ71+i2pf8E77XzU+zXLkn7zMBV7TP+CfthaqfPEc8nfcorvjicLt7FWOSdTF7qufnHdfGDxZNKDHdOqf3SDip7H4lapq0gW6gWRx1YNg1+h19+wXp9xIP9HijCtyVX1rlL79ghbO+L2tsCVPTbxR9YwdrKjYiDzDeFa58TXfjyaxkVPs5Q7c/fP51BZ/FS+ViC7JH25Jr7B1b9i2+uJv3mnqAw25WPB+uc1zM/7Fcm5IhaTB0OSRHkH8ahYjAS0lA6F/asfhn+J8pj4sa/D56hlljY5BdckfQ1U/4WprsciEzsseeVU190af+yF4Vhs4I9Q0i+aXbtkkVQV+uK8o+LX7IH2cTzeGbS68pT8qSxnc3riuunisBOXK6aXyOGos2s5e0Pnq6+Lc8ypE0XmqDkM33hX0F8O7o6t4An1oz8QBQ1vg7sn3rzXwD+yh4r8TeK7bTrzTrmzgZsNNJEQBzX1Xdfs+6t8L/CF74fsLR7+e9VS08eNvFcma08I6SVJHo5Di8YsbCNaenU8Mm1KS5YsvyDrjNe+/sJTSt+0FYCRtwNrNtz/u14z4i8Car4TCLqNu0TMuTxwPYmvYf2FF/wCMiNMGOBZzf+g14+XKP1mCS6n7Zn0qdTKarg/ss/USiiiv1o/k48b/AGwZ/sv7M/xEk3bNulSHd6dOa+JfgvI0Xwz0yF2EoaeRi2MdSMV9nfttZ/4ZT+JmP+gRJ/Svij4GqW+F+mSsCCxI59gK/MuO6sqeBjGPVn1mQpSm0z0m1bfkgY5rPvjiRxjPNTxSiPnP+FQzMZpmbAAxkiv55irSbP0CmtNQtyDxmrfXBUZ5wc1RHHI4q3Ex2+nFEu4NK49F+c8U8/KScZ7UnB+6SSKYwy3PBrMj0IHzvyBxVqGT5Mkg9hVOSMvINp4zmrEcO1iB9fpWkrW1LWiJGy2F5HcVLCF25A+tQMGVgM5/Op03BgFGB3zWL2FcuW6sq/Kmcnv/ACqSXLOAY+PUdaSBznqamk3bgeg9a5G9SXvoTwqVj6Z4qNe5PIzU9vu25BzUIk2zHGSM5rHuZrq2TqQrRsecHp61ZVVaTcw4/u1RVC024njnGa0EjDpxWctDOV27D1Xaz4iBBHTJpxjx8wjGOnWnxN5agnkHimzZ3sVOAea57u5K3sS2+FVsrg9fXFDQ7HCqcg85+tJC7Krg9x6UvIXhgDnjmp6mnMTJnbsOcDgYoKmTaPMx32kc0sRZmY9MDn/EU1Y5FwSeg/rUCfkEYO/kEDpSStt5OcdNtWkQtlSe2RUTQs0h5GO9SpK+pn5lLdgnjjrVuLO0N2qOaHawXPWpVXEZ2nJHOK66DXOmx7izSCRQGYq68CqMwduCcc561ckXz2Db1R9udtUWty3JJOe+a7q1Z2s2VFaluMjyxl+Vb046V5t+05MP+FB+JGGd4mhCjBI5kXJNd8x2AYHPTaPXpmvNP2mJJP8AhR+r26nIkljLsewDjive4Wq8mb0H/eObHQvRkz67/ZRx/wAM7+BOc/8AEuTp9a9cryH9k1gf2dfAeBx/Zsf869dr+yajvNs/KHvYWvmX/goMufgDPj/n/t/p96vpqvmf/goF83wElB/5/wC3/wDQq8zH/wC61PQ97If+RlR9Uec/sx3kcfwlsAIljkRzuZOp5PJr0O3nLM5+Y7jjmvO/2f7f7H8L7Zcj51J4rvdJb7RuBbAHAr8vjLQ/RMdC+KqS8y/pWm+ddEFRit+3s1eQJ796o6RJ5MkjYzgcVtWUwbBxjvXbB32PnMVzXFm0UFgw49aLO0RW2ha1lbzIyeuKiVNmT0rRLXU8d1G9Ajt0VgMEA086bG3TrUkbeYgYcjPFXY4xxjrV2M1UlHqRafo6I2Tz3rYWxjbhlAx3FMs/mYYFasCjuM1EjKVaTe5mf2eiyPnkdqkg0tJu2DWm0YZicdeBTVxDIMfWsfOxoq0mjPbR2VsgcetTx2AZQCAa2Y1LRHPeqzMOg7UWIdSTHW9kqx+tWEtRtGFAOaIZMr+GalSQBCTknNN7WsYSnK+pVuIQGwEAx7VWlt02524PWrjSeZKQahmYdKQ4za6mSbFZG5UflVi2sV3EYHpVqKMMPSpo4cNnpRZGntHsVxpMcYLdc01rXuO3StN8bQMYpkki9MU0ZSnLuZa6eztuVsGntYOo7D8K0oNqqR3JqWSP5eDmtbdyFOW1zHWzIGDtI47elPezU5LjP0FX/JO0cDPWqzI6yEdqVkaxqSWzMe60+GUAYX6bayLrRbeJ8mNQTxnFdY0KLztG6sXVIz5rDGO9Fjop1pt2bMkaHbyDiJH7/drP1Dw/Z4ybdAfoK6G3jMbFt3QZqlqcq+WQeT1zS0j0O2FSbdrnM2+nWNjfI4hUk8NwKr699nkk4QHjHaodYkZZ057561TupmulB6EVDd9z06VK0lM82+MXhPTrzwDrdxJaRSP5eQzcOMA/d/GvDv2G49v7Q2nYPH2Wcf8Ajte/fGS6WDwHqQCB3EZblsdK8H/YdYN+0Dpz4ALW05x/wGssLpjYW7o+5pynLJsRzO+jP02ooor9ZPwM8R/bW5/ZX+JI/wCoTJ0/CviP4DTNJ8MrFWLPtlkGG7dMCvuD9sxlX9l34kbun9kyZr4d+Bl0bj4b2zjIyxx+FfmHHsksBCPmfV5DG9Rs9B4/i4xTVUeYG6ik9MD5T0pqsfMx94+hr+fkj9Ej8JadfkBzmpY490eSenFVFbryOKswyBlwDzWUk0jF6PUnjX04HSo7hvLbP4UwSbWAzzmlaQSEgios73Y4+QxmVWGD2qVW3YBPHWqszhnztqa3k+U/pVtaXNWnaxYkYnnPH4VLHJ8vAzVOR/3efxqe1cMpGcd6ya0uZxi92aUOAg+Uk9xTbttynbnimxSqW4O1T1NO85fMweneuezvcrkLljIdvPYVHG58x/rnpRasBnb91ucmpHkEje/TgYrHqzLyEEgEgc5GR+FWILgg8dKjiXEgBOdw44p0QMZeolYzkvMsJL8h+bkt6VOkw5XOTjHTpUFvHtYhhgtyDU6kbX55yK55WIUfMsR7iyBvmc8AD096anExDADnH60lrIYmPcYzuNNLF9zA45zWXUOR9y4sm1SsbD05p3ltIuwdabG4k4yM4wOKlGVnLZ6rjNYsNtmNiYxkbj82MGpCq75fmyTjFHmbiO56Uxmbc4xgDvjpU6kJNjI1DZY80R7wrjBxjnpim+Zu4Xg9sU9dvzAt25raMnF3Hs9SsYT8rbRn600q67QSpwc9cVO37oJtUMPXNNkHmMSBz9MGtHLm1KW6aKsrjzNgOe4NeZ/tOKx+AviCRV3/AL+3RdvU5dcn8s16ZI2wA4wV4P41w37RUKP8CNaUuTAhhkce4kHFfXcKpf2rQ06ozx2mHkfVH7KKr/wzz4E2nKf2amPzNeuV5F+yWu39nPwKNpQf2euFPXqcfpXrlf2VP4j8kluxa+aP+CgH/JB5fe/tx/4/X0vXzT+38pb4DyD/AKiFv/6HXm4//dp+h7eRu2ZUX5o82+ENubHwJp8OdgaEN69RXX2s32X5cctxXMeCFNv4V0oA/ILdf5V0MbA85zmvy/7KP1HEe9VkzotHmZPMXORnFdNpqGVQD1Fcn4dwyv6k12VqoRQR1rspWsfKYx2k0a1phVqRo97A9qrRyFcEU83PlsQa3TPEa1LMcaxgDGBV5ApXisyO4Dcn8quWrMykk8VRk1qbOmxBVz+daSqOKoWj/uxirqNkVnI5ZLW5YVRtpViVmyaasnQCrHG0E1Nhc3QlZT5fA4xVCSPGTWkzfu8dqpso2/jR5CTJbNQ0Z9KnkjEajBptiqjgdDVq4j3MP7tPlIbuyizDzMse1QSJuY46VZuI92SKg8s7RUFLYjVAuTmrNq29T7Ux4flyKLeJhnHSlYdyzKB5YINVCRuFStu24NReUWYGqRI89qmjwYxj0qFozuFL5bKuRwOmKvcCVvkCN1+WqjTFZCce9TyZ8tATzVWZcZzxSGhkm5mytZ+qMfMIb0zirclx5Yz2rF1K5M82QfanZnRCLb2KzXHksc9+9ZepXAYYBqzeA9zg1hamxVeDSltqenSjbVGdqFuZpg/pxVO+X7PGnfJq5NME2Mz4yKo6ldRsqKh/GsGe7RvZaHnHxxtZJPh3qroR8sWeeuO4FeHfsMxn/hoPS3B4+zXGf++a+hvixGqfD3XSTvbycc8joa+f/wBhsgfHzTF45gn/APQanDe7jIeqPsKMr5LifRn6cUUUV+sn4CeMftkbD+zD8R/MO1P7JkyfwFfDXwFuln+HNuUCgB2AX8a+4v2zGCfsufEgkZA0mU4/AV8Ffs5x+V4JwAxSRty7uo9hX5lx7S5svjPsz6zIZWnJHqcmFxt64zz9Kq+gB6jOauSLubJ4/Cq82WYAHAr+fYs++TfKNVQrckgdeKsxtjJxjA4qEQ/Jgct3NWI0XgsfYUpMiW1yZV34fqc49qjkYL8p7t2qVl/dgjjtUM0ZwMH2rKO5MZrQhuG3EYbCg4A7mp0AWMZGP50skBjcpn73NWI0xgZ3HFOUlZWNk76kTN8wG3jH404MeSENSTRnbuHXNEKsoxnPNZ3Vrlq5Lb7pFDbflByalQhpD2FPgiJJAzjrVi3t/lLEDriueUkTKVgtflU5HU5qY/eLdB0HFTx24VWbj0xTFj+Y8c5rmck2YOXYdbqJGDc7B+f4VLsEjbegoihKsOcgEGrPlj94OhPOe9YyZne+rHR/6sd9vAI60wDdMQOp5qWPKLtPXg02Niu8Mvz56+lY9yYq7JBIq4BPyL14/Skt2WRtuCAx4+lRyN8py5PsKcucov3u+f6UW0Oi2ljQhi7457VJHGGkw2Qf0qC3JXqdg9KnjjdnLEnDc5zXLLqc7VnqOEZJUfdNM27mIc4J/pTtrhXOTntTFLDfxkdiTz0qUEb3sgjxndgYHANKLTzFBYFcnkjkVHCxXK9AMHbVgt5jgA7R021b0FrfUhkgaNsYDpUcjBY3x1Herci+W/zMMfWqdxjbIc/N6VrG7Rold2KMzCSQbmxzz/8AXrhf2kt6/A3WTCdpQqW44fLjj8BXdrkxgYznqa439oONf+FPaiC6hFVmZWPtgfrX13C8rZth1/eRzZh/AZ9P/sjsX/Zx8CEnP/EuTn8TXr9eOfsgsW/Zr8AFsZ/s1M46dTXsVf2dPSbPyiW7Fr5s/b5/5IW/GR/aNtx/wMV9J182/t6yeT8DzIcELqNsxB6cOK8zHf7tP0PayT/kY0bd0cdoix/8IfpDRR7A0CAr36d60N221cbMYHWsfwZrUGqeE9PkiljlPkqxVTwOAMfhitF5WMLe/avy97Kx+o1IyjVaa6m14Vul3BCQOe9ditx8vXjNeX2N4ysu3gg10tnqs5Gxhx1rppyS0PnsZSvK52sczHoalhG6TLHNYFrqRKgnNalvfbsEDAro32PGqU3HY3Io125q/aoNoHasOO6aQgKMCtGG5MaAEE1WxwNNbm7BIqsB2FXlkG3g1y66jvYrgirtvqI4AO6m0YzjdXRvxyDdVvzAygZ96xY70FhVlb/H8NRYwszWEm5etV5ZQrbRVdbxZOj4qO4m3sNp7Ukg2NbT25yauSTBWxnIrn9PumVtpO38avGdWb/Wc+lUZ672LMzZzjpmolY8VVluiG27qabrbwOazsVHazNRVDR5JqSNflJ7VkLfNtPapINUz8vNP0FbzNFhUW4L1NQtMcZziqsl0yjB+bvRbzJv2NOMB+QeelS7SVC7azLW5Gck4NW470McBqOVjuPuI/mHas+6Pz7e3Wr0kgbnOe+KozOnmZzirXmawRTuFHlnnisSWNlfIHFb9w0axkluK56+uArZjORVROuF27WKOoYbqcVzmrRnsTita8uvMkTLY2nJrLvrrzc4xgVjK99j1qXuowbvzJsKvGOlEdj+5TzeoOffrUj3S/aNp4HQVaj56tnFRJHrQk+XQ4v4vrEvw/1xA3EkGBnjsa+c/wBhqZG/aC06P+MW84H/AHzX0B8crqF/BN7GDh2jYYz6DivnT9hiBl/aP08sCP8AR7gf+O1OFSljIeqPrqEVHJcR6M/Ueiiiv1c/Ajxb9sz/AJNd+JHOP+JTL/IV8G/AXz08K2gZg+1TnHTkjmvu/wDbTG79ln4lj/qES/0r4R+BDbPCMKldmOM57EV8LxnFTyqSfc+lyRP2tz1CSTcwBwfpUM3X7wANDZ8wMORnpT5l3dUGMkf/AF6/mlaH6LHsyKFu27NWM7eNue9NjjRfUYXp0qRpAybVYp6980pO7M5t7WLMMhK44PfFI33Oeuc1BGPLjODTG3Mv3ves+XUXs72sWhJmTcO4pFlWOZQWwWHA/rUBPfOOM9aAPNdGxyP4h70cvc3StoWZGKqTmpbaMsfmPvmomwqSHOe2DVmzYKQWyQfSspfDoM0IW2dR261JDjAHfOaijZWGMkdaLcbHGTXG1uZyjfcto3zHJ4ziiP8A18nzc5prbd5Oc45qaNQ4zu+tY7GDT7Etud0chJ561LGvcnOeTUfyLwOCenpUq5bgsOmKxkRK/Ys5X93uXjI5pdqpJIGPy9Rio1CybBnnpRITuY7enB9Kw8iVe6sCxgscLk1OsWH4+tVN23HOD3H/ANersEysyk9sZx9KJXN5KW5ZWHzpAo4A61OsXl8ZyW69xUcEgWd9vbuRSfaSpGWATvjOfwrlabdjnld7MV22n5G571V2ld3zHd+lT+b8pfOV7ev1pfNBZ8jIPU44qldBHmWpDGp3AtjJXFSqx+dT1BzuFKuOufpxS+w5G3BHb60r33LIpHZ24b5W55FZ90haTj5ia0ZOmAMnbVGZc7do+b0Ga2gzamtbsS2jCgg5B9DXnv7RssUPwR16Z49/KqW9iw4NeiCFWXJJBXn/AOtXmn7Usyw/APVY9zILi7jUnOBtBBOa+y4Tip5zQv8AzHBmOtKSPqz9kHLfs1+ACV2Z01Dt9OTXsVeQ/sjjH7OPgH/sGx/zNev1/ZtT42flUtGwr5p/4KADd8BZ8/8AP9b/APoVfS1fNP8AwUAw3wEmH/T9b/8AoVeZmH+6z9D3+H/+RpQ/xI+R/gZ4oGg6QWuL5djHaI2PSvVrXx8NbkuU08LMlum9zn24A+tfG9m8rTKkeSWbAAr37wPYy6DowRuHlALnHP0r8yweGq4mp7OL0P6GzTB0qf71bs6K4+Kuo6PNElzarEs7EqwIOPY+9dJZfHCO3tl84xvj+LjNcfdaba6nsFxGHKnKt0pY/DtlH8ohUg+vIr6mjkevxnwmKo16svcirHfW/wC0NZLjzEUR57f/AKq0NP8A2iNIumkXzQgB7fyrzZtFs0wogjIHsKauk2MM3yW8YJ5PyiutZLbaRwvLpy+JHttj8dNJkjTM5HGaevx4tmuDGrptJwpNeP8AkwbQBbqcUK0C8G1Vj0p/2O39oz/slvoe7L8YIliDOiuTz8rVV/4X7ptpL5bsI3/2uBXjD3iwxgrGAO2KS51FZFANuhOP4hmrWS95GTyWrbRI9+034+abctsSeM+p5ArpE+LVsyAo0b8Z6jFfL+nvG27dbRnPXjFW5r4wLiO3jCdBRLJe0jJZLV6o+o7X4k6bMA8sgUd9hyM1M3xI0xpEjW5RAf4if0r5R/tSZWG1VTvweKVtckEu0xIR16ZrP+xZfzGDyOo2fWV18QNItU8xNQjdl6pnn61BJ8U9LMasLgE9etfKLalJNJvMSHAx3FRNqBbPDLjtnNaf2IrfEUsjmt0fWEHxP0o3BVrkZbpzVlfHUW47HBHUZPWvkOK92/MN2fXJrQXxBKyr+9kwPc1m8kv9oSyKt0R9Xj4gRKw3qI0JwSzCnf8ACyNMhlKmXB/SvlKTxA7Rqrs52nI+c03+3iy7QXOf9o8Uv7El0Zl/q/iX0Pqyb4sab9nJM6fKf73NZcnxm0qBiWLyADOVGRXyvNIsjtlnwx5wxqSPUmtQRG7hW4OSaJZLO2khR4fxCesT6ak+PGmRMCX2oxwM9fxrWHxk0hIi4uVAxljuFfI7XiNJ825j781N9ui7xl/bJojk8usilkGIe8T6htfj5otxcOgvRhTwWq9d/FbTJIDNDfRsAM/er5Sj1OBUkX7OMMMdqrSXVuYvKMTDHI+at45O2tyZZBjIyXKtD6aufjJZQ2sRWeMknLZYU9vilplxCrLcIufvZIr5UNraM2TG5HbLGoJraNo9q7xz61jLJ5xd0zvhkdZ/Ej6c1L4laYrBVmRvUg1zd98UtN84qZMgeh4r57k03j5Z5PUgE/lUljb2m4+dvA7ncSa8+pl1WB6EcpnTXw3Pcr74oaPbJHLLcKgJyM8VE3xo0r7MXt5PN47fyrwnWNBsNSwDczBF5Udq0rGS00mFIkVZgn8TDFeHi6dejdpaHdRwUrLmpifFj4j634o02W0jsPsluzZ+0NwCPaq/7Etq8X7Qum+YMFbWcZ9cr1rH+IniGS+0nZjCKMAdq3/2IyzfHbSnfq1vOM/Ra8jKa0qmLi5fzH12Opqlk1ZKNvdZ+l9FFFfth/MJ4l+2hx+yz8Ss8f8AEol/kK+D/gPGD4Is5PNLu5AI/rX3d+2w239lX4mHr/xKJf5CvgT9ne6SfwXAFUl48AE/Svh+MFfLJJH1WR/Gz1/cUbBOR0okY7sdQvQ1W85pM8cdjUq53FQ3GM5NfzQ42P0PlXLuPZ9xAPU96Im3fNnaVNOWHdyDTdnzHHyjv9anQJWsOXO0evX3qu29iccken1qR1O3O72pI1MY47nNNaalwS3I3klVsKny96uWrtJ944A7CnLEXhOAfm46VPDbqvIJz0NRKStYpvoOWN9nIyC3f6U6JRHjkoOhqdUPl9fbFMaMnjqM5Oa5ua+guVdS1FIDIVLfJj+Qp3nJ5gIGAFxx1pYbUmMsNvpgUq2/zYVcHrXO2iklsO3jaTnBzmrEMyrFnqW5xUKwhlIBGaeEAwAeB8tZOzJ5VsSwzhpOOTV6N08ogrzWdbfu2Jbr24rRjZVjGRzj061jNdjOUFckEbeYmBnbUzAzLluOaaFG8EBgGGSPp2qxuHk8jFcsmZ2SZSEDBumeauxwjcj4x2Ip1uDJnvVmONGUJnHOc1nKfQUvIRHDSOAOoz+VP+Ro9hT5hz/9amyKYW2oQffvUe4BupHy5455rLfVERiIzKcqAelPJ3ptUYOOn9aSNcz/AD8Jj1qYqse4Jt+vWh6F8ttiNcrsUnmpkj5z0B4NQJnzNu/IPOc1MjFWILHYe9JojlvuiCSPy4h825s4NV13GZSvGOuasFSVBzimRRrJKcOSffirT0ZtyqKVguVEag9CxzgdK8k/amt0uvhfDZ7s7maVhnjjmvX54XZOhwBgn/CvGf2pJIrP4fwSnJcZXbtPPGBX3XBVnnFG/c8rMF+5kz69/ZL+b9nPwFgcf2ag/U169XkP7Jb7v2dPAZxjOmxn9TxXr1f2VU+N2PyuTu2wr5r/AG/ufgLOP+n63/8AQq+lK+a/2/FLfAecAZP263OP+BV5WYf7rP0Pe4f/AORpQ/xI/O/wnZqdQgZhn5uv417pLMVjQL0xivEvCqu1xGCCmGB/WvYpHPy9hivjMgu6k2z+i8yk3JXJ1lYMOatpIzd6zYmJbrmrscgTjvX6DSjpdHgS9C3uPU0okYH9arrN2zzQ02O9dSiZW8i55rkUd81UW53L1qWOfdWnJ5Ealo/MnXNPQJJ1qtJOFAweOlAm29CK05Topt21L0XyZxwKkY7k5Py5qqs42gZp3nfLimooGyePavBANNkYLkgDPbiolmFNlmHaly3ElqOdyygleahl9cc96k8zK1FIwPSpdPXQoYp+b2xSgFW68elM3fNmpMZXipdO2qNIysAbPUcU+PIbge1IzBV2imCQrzSUDVTSLDKegFRCNmbHamLdGrK5bGCFqXG+g1JbsryRheMVEG3N0xU11uSQhcHFQbieCMU4w7A5LoOPXpmoZFBYk1J5nbFNZgeoNDVtCk+4z5kX2qNss2c1Ksm7pyKJFHUcVLYtLlaTIU/lTFXcuAP8adJ+VNRtrZJrnlG+5aj1Bo9rAnpUf2PzGyOB1qxI25RkdeRSpIFx3Arzq1GMk7oabOW8Waa5sG4+ldV+xdHJH8ftGTB8sW9xn/viqXiphJp+5VGAtdL+x7Hj46aU3T9xP0/3a/J8LJU815FtzE5nVbyqsn/Kz9FqKKK/aj+ZTxD9tZS37KnxMA6/2PN/Kvzw/ZnmM3gkhcZRwCGPJ4P+Nfop+2Yx/wCGXPiTtHJ0iYD8hX5hfs++JH0/R5rGQ4lQ7ieBxkfrXy3ElD2uXyZ9Rkc1GbTPpWO2aPCke/WrQt9xOBj2qppOrQalYwPI+JCpHJGOtWPtLW8iMz/I3Ar+Xq1OcZNNH6BGacbMsx23lnI4yBk0kjR7pAmXG7jPFOa8jMeZDjtWddX0UakqTjoxHNc0Yykx8ysXGVFJyB17VD5Z8zYpxkZ61nx6kpxyHB755qxDeKGDYya19nKO5spJJG3Co+z8EHjinxuGiBHB7/41lw6iNpCMAD+lI975LcyjA4rndKTLi1LU07hmjAIPXmjz3bA65FZq3Pm4w+QT1NWEuNvy7gAOSal02tC+pqfaBbwKCSR04q1bzLIrO2QFGOKxbeQXEZHBGfWn7pYV2AMAeeKxlS6dQdr3NBbhNwILHHOPxqxHNH5hzwhPFZVuwkbZ8wJHWpoWEZxIM4/D8aiUCW0tUbaMu7Hlgn3q/wCcnloAuCKxUvI5IRtHznGMmpFuv3vJOBx1FcUqbZhKae5src+WcHk08yELjy8knr/Kqcdu8gRuSDz05qzH907pN2Pz9q55QsSpIsWatvPGzuanjUPGo6N1P51WhmeEEnJyPvVYWT998p6gA1zyT3FLXYtxx7VbK5OMZJqoELN8p4qd5mkUoF9s5potdsYA/wCBHPOayWmrMotLQrzRFYXYkZz0zUEMgXfuBL9hV2aEMhwylQaoMnzHPPzDoa2i7qx0rlejLKuckBcv2qYYCq0nXpVWOQ+YFx82372anSb92A2HPJGe1KUQstkSSMohBPSobdfMkzj6AHApG3zwnacJ6DrU9uFj4Y7OPunvU25UGiWpNGyyIAGIUHBX8a8G/bEWS38HRuSxtt6qpHUMSP0r3qGNZGVl4QHmvm/9uzXBa+ENAsIJAZ2vlkkjVhkpnuK+34JjKWeUElpc8fHS/dS9D7g/ZNjC/s6+BADlRpyD9TXrleSfsmsG/Z18CFeh05T+pr1uv7Nq6VGj8sluwrwH9tS3Fz8GZ0Iz/pcJ/Jq9+rwn9shd3wgl5x/pcP8A6FXh5w3HA1Wux7WRu2Y0X/eR8A6RpMY1JAAVXOSMflXc3GVUD04rC0eNf7QHOQK3ryPc3Br47hW8qcpM/oDFVOeauRwdj0NWmYmqsSH5cVYwfSv0un8OhxOxIflOe9N3Fjg9KcsZZfSk4XnFdKZI/AXGOKdGx3U1W3LTl46VuiR0jfLRF6tTXXK80qfp6UwLKtmpSx21BGeeak3CkA/IwPWlbaetJ/CDSdMZpgOJFNPQU7G4ihl44qdb3AjZeeKnA4qJoz61Lyq+1UUiOTio6VwW70m35fekHmLDGJDj8atpcpD1TJqoMrnFIG3Y9elZtdi1q7MtXkyTJuC4NV1A2gmnSJ8v1pB90ClFWNbK2gFB1A4o2Bo6cvp1FPYKFokrsq5UjjCqcUjcdKlIC/jVeTOcDpWL7AMaMTMvpUAj6HrViP8Ad555xmo2X5c9D61gzWO2pD5jKwDLx0p6/MwQdO9BwDhjn0pbfhge/WsqismDt2IfEcJ+wEjhSMGuo/Y/Qf8AC8tLwc/uJ/8A0GsPUVNxpkq7d2RXS/sl24tvjppi9/ImP/jtfj0qapZ1G3WSODMZXy6ul/Kz9B6KSiv2Y/nI8R/bWUt+yv8AEsKTn+yJen4V+NngrxPLoMkiS27b5WCoy5zt9hX7Lftpbj+yz8S9pwf7IlwfwFfl/wDBX4f6d4s0+z1a4mwI51ULgZ3KTkfSnUhGpRcWrnbhqipS5mzoPAvjuR1t7R7e4y3zK7KQMEnP612UnjZI5JFZ5kMfGChOcHnFepx6ZbWPlJbWsQKL5a7lHQEc5xV7VobSa8s0ktoMiQhtsY7g9fxr5DEZDhMQ25wR6f8Aa1SOzPKLz4nWLachCShznPynt61h33xGtm0mV1EgKnLNtPHFe43ljaQ2zgW8IypOPKHH6Vm2eiaXIAGsYXjfazkpkHKnAIry/wDVHBQd1Hc0jnU1qzxjTPiZZeSXlEmR1UKc+xxXQ6b8SrCWFoR5olcEorKcn26V7BZ+CfDtvdi4h0q3+0S4DEoMYp0fhi0+3bhZW4aFztkMYzgjt7CuerwbhZyN3xA+WyieLSfEiQQyNDod7dxI20tGh+9jI/Csd/HuuySbW8P3sKfe3eWemM8/hX0tY2/2ON1Ecbgt1VAOnQ1ofYxcQO5TDqMg7Rjnjp9K6o8GYJR1RnHiKvB7HyPdfHZtLmNtLY3KvwSGUjGSBnp6mrFh8Znv2lhMVzHLuwqGJiT9OK+oLzwvpOttIdQsbWeT5RuaJQcAgj8cipF8N2Ed088FnbxzswLHyVycDjtWcuDcDayRr/rFVlqz5qsfiXJYQJcTLcgu+WG0joemPpUt38apY9sqyyG3ZzuG05Udq+kLjwzp8++KS1hZGYN80S5yRyB6UTfD/Rr5XtpdKtfLdclfLAJwOBR/qbgn8SI/t6oz5bk+PMslwkaBw7ZKnnHHQfWqq/tAXySxs6yOfM2ngn6g19UL8IPDPlwxnSLYJGQ3KjI+lPu/gr4QaVZl0O3znP3QBn1NZf6m4KPQ2jn8+qPmWH9ou5SSJms8s2QBj3PX3q9p/wC0MYpA09sygNtbAJ6Hk19C2nwe8JLNK/8AYsBeVsMMcL7gVHqvwJ8IXERhjsWiyvHlgA9eT9aynwVgWr2H/rDLaxyPhX9oDSIbgC4klm3ozLFsJIAU4H54rnrX4/2kd4/2y2uIgThvkI5ycD8K9m8OfDXRPCsebDTogWXaZpVDMwyO+K1rzwvp13C/nafaOrHB3Qgnk9ziufEcF4PERUVHYqlnig72PJV+O1jMEbysROAI/lJPTnNaep/FjTIYbaSK8UCUqMKM4JXJH4Guwk+HOgyTREWUKPEDtRVwOQR0qRfhnoP7o/2NbbB8xyvGfX6814r8PcPzXudX9vR6xONg+L9nJpcDtunld2UN0HHejTvi1HqWqpDHE0hbcVCcngdq7SP4e6LBMuNMhGAQItuRgnOfrVjSvAOi6TqX22006O2uSzOCvIXIxgVm/Dqg3dSInn8GrKJyK/Ea4W6BtbJ5wp2tE8Zz9a6HR9e17Uru3T/hF1t45sl7iYEKFHI/E11Y0ySEKyJEOQeFANbW68WMKZcqVwU64/yK68P4f4Wk71NTGee3jZROU17ztF097n7JBf5cKFtWOVz1/Ksa81ZbFfN+y3DJ5e7IX8SK6+4sLm1fMQUIGLHHTntVi002WUxtcRK+7OB26dCKrE+H2DrzUoOxlTz2cVaSPPNJ8X211CJgrGcnCwgkFuceldFp3ilft0a3ekwx2TEx5YnduxyfrXVW/h2zikSSKGOJlOVCqOP8mptV8Px6lDFbzhEIbesqKM5J5pUeB8Lh1ZK5rLO/aaHhfxK+K9noOvTJYXEllHGNqREghyBgnr0Jr5S+K2s3XjjxJZ3GpPI43lh6cf0rvv2idC/sf4h6hp1wypPAcq6sMsGAYZH0xXmV1cS3sKpLg7V256kH/GvsOHeF8Jl2KWIktUceKzCrUhaGx+rX7JQ2/s6+Bh6aeo65/iNevV5J+yjH5P7PPgdD209R+pr1uvvautRs+Y9Qrwr9sj/kj8v/AF9w/wDoVe614T+2Upb4Oy/9fcJ/8erwM5/3Cr6Ht5L/AMjCj6o+IdFZVusEc1szH5u5rD0UE3GW4IrcuG24r5bhZWwt/M/fa+sxI3HY+9T+aAeuaqw4ZiRU6piv0OlscltSZn+UkUxRupR900i8LXVEVyXhV9aVfu0xfTFPHy8V0IWorfdoXB70MPl5pFGKY7E6fexUqj3qrG3zVYVuKCHfoTquVxTXXNA+770vTtzTsLm6AoPWlo5wKaT2pFi7/mFPY5GO1Qsw4weaduyoz3qZAOLCkUBqjZh0xzTkk9qOpQudvWmFulMlkG7GKTzhtzjmqNIbln7y5NRKSzYFJHcblxjmlRvnzSNrEmDH1pPNznNI0nY1DvBYkmoTC3cf5neoSvNP8wDHFPT5hXPILke3GSap3ALDKnFXplBWqE67cY5rBp2RpF6kRbBBbqBipoWG4YqnJISSCamgA3isKt7M0nsaRkzayr0wMV037KpB+PmnH/pjOP8Ax2uPvJNluVI+9XX/ALKOP+F8acf+mE//AKDX5DVlfOqd+6PIzCL+oV3/AHWfoHRRRX7KfzueI/trSeV+yr8THxnbpEpwfpX51fstW5uvA6SeZvBncsgUApk4Br9E/wBtpgv7KfxLbrjSJD/KvgH9lHSS3ge9m3tA8s65XGQFIJwD+VabU2Po0e3Sl4beNdwYxqw5/i5HNT6n8qxTeVhxIvCjnk84pX0tpN580BFjJyRn05q7eafM1qCXV9sigMeOpGK87m3CxQ3rtKtG4yvIYZwMUyxmT7UgVD5SqpYBcdj0rVktJ4sZQE7du36d81HpcN/HdJIYYjFJDjA65B4qZTbaCysWft0cfl4zjptI9qjtbpxLJGpzuk3ZPXbgcVoz28jMAbZRn5jjrnPSnQ2s4kytsudwOARkgCt1JX1MW+hHBqMfkqRE2Txn0wcVe+2JDC7gMSSOf/rVFbrdySOEtQilvusRx7Vrx2M5CBbZTK3qw2//AK6tyt1Cz0MyK8hdseXtwctnNWEuIcOAhwT1rYj02VG8uW0TceCwYGpVtVXlrVTznqPpmo509C+VGEs0cjDch2E9cHIwetaEd7Cyn+6OAdvNWOIVkJsw5OcBT71LFCqsA1mwwck8EVDm0PlXQzWvkEoRHzH0wRVhriONcFjxwTyQauxwxzSHFswG7+6O1X7OxiZjmIqWOcMvFClfqMxLa6jjXYZNpHIHOOtXY7q3juI183f3YH61qNp9vuP7sFOjfLzT3022VipjyVH3gtJyvoBmtNbzp8x2j0HbmmrfW8Ue0yZPoMY9BV2e1so4XJBUdORWdd6bbLh84DAbflPpUxfRDEa6hDRyKFLqcMevetKG6gbYysoJXLAnisVLOHapVTsBycg881et7C1ZQGcjvg56Z6Vr6hp0NCOGGSUSAKD/ABHPp6USbWZzwFPJYf0qODTrVpAVcovP8RqS30lGjO1mLlTjk461LaESLIgQAtkdVGOakZRy4JyOQB9O9QTaL5YAEjAjod1LDpcsgDb/AJycfe7fSq5kBJJZx3IRtzAqucdKkt8+WNpO+M5NRrpcg482Qle+Rj6VZWxe3VAXG5h8xJ4/CpUwE80kMF4IGSauwwGRkY/MO7HqKqCHZIm44GAOorovJtbqMLBOIwGVWwuT2pc6T0Cz6HzZ+0N8BIfF+vXHiOznjSe4jRZVbr8gA3fTAr5c8beG7PwuJIhcCSTOf3XIzXsHxq/aav5/F2t6DZ2f2e20y6ksmY4DNtOCc+hNfP2va6Zr5ZJIygcZbLA4z3rsoyUprudsYzjCzP1a/ZTw37PPgUg5H9nqefqa9Zryf9lQBf2e/BGOn2Bf5mvWK0qaTaOIK8L/AGxhu+D83/X3F/6FXuleF/tjNj4Qy/8AX3D/AOhV4Oc/7hV9D28l/wCRhR/xI+INJjKsDjnOK2biPtnjGKzdPceWhIxWhNLzxzXhcNxUcIrH73W+MbDGI+nSrca5+lVo23LxUkM2c9hX3NPY5pErMVzTFY55phkZs8e1P6tiulCRIDjNSL/9eo9uBTt3FaoZJ95TmmhaM/JQvy9a0SABHt5Bp+4qBzmmOwxwaaWO3rTAtwyFl5qdTu9qqw/KoOamV93FBlJO4+Riq5FR7Sec07g8bqVVPNBcew3HOKf8u0Zpu360xgRnmpHYJMN0pi4zjNN+bacUi5Xk8UDEdf3hAPFLxUW47sinqwbpUNm0B6qOuKVmMa9KXeOgNPVfMHtTsalfzd1PVQ2cinrCik80BgrcdxUW5dRFdowuM9KmXaijB96bI24YNR+ZzisvNE3J3wwqpcxhV64NTLN7VDdNuXNZSLh3ZmsvJ71ZibbgmovL2tnNOZtjAdc81yVXZM6HytWLF4xe1IArrP2S5GPx608FcfuZh/47XKyKWs2wecda6z9k+Pb8fNP5yfJmz/3zX5FNf8LMG+6PMzH/AJF9f/Cz9CKKKK/ZD+cjwz9t7H/DJ/xN3Z2jR5SccHoK+Jv2VmST4WoPn+zxSfKXwSSQMAmvtr9t5S/7J/xPAGSdGmA/IV8Nfspagp+GMluqb3jnUkZ/2cfzob92wNe7c9xS13W5ZVwjRsPmJrQit/NhjJ/eKUX5TwM4yDVeRibN0B6JnA6dOlWrSQfZbVSDsEakt+FeZ9uwLa5K0YZdoXG0Zznnn0pmmWvl31vGTkJCxxnnqKsRqZF5bYi8+uQaW3ib7ajljsClffkj/CqlG6QFlo3ctz0bIPfmp7aHy8MMA5zuzzx2pI2EjbU52/n0qeONvOKNgDHShGFrtJjreRJ5pS54Y8HpWnZIsbY5AU4GRmqNnbkzhunONvatXydrABthxjk+/WnKTS1NL2ehI0kTbwgIYcHgiodyRt8u4cY2tVlIQ/mAOpJ5/EVVmibL7iAcfLWaeoX7EMcYkPzvsQHGFNXFmjjjAR2UNzuPPTtVXyB9oKiTqQT+VTSMyx/IBnp6d+uK1srXK3Nm1s5JkRlPGefxq+0JHzHjH+cU/SZGe1hQxjeO5P61avlZcEbQRyR71i5dEUUtvy8d+3FSNGzKcrg45OR+VKknkMCV3tjPHSqs+oMzycAHrTTewihfFV3rgSf7NZslwWxGI8EdScfpVi8JZy/y1TSRllOUwezV0R0V2D3HRzSMxCycf3duKHkZvmxvIO37oqRGRIyxxuXnPrS+cI2C8Z6fiaUmwLltGocAhV9sV0GnaaJFBAyCODWZpsKzzhW67ufyrsraNY7P5F6LnOK55ya2GnY5HUFC3G0Ywpwfzoh09ZHy2DjptOMUmsTBXdsDJbA/xqK1uWkY4bZSV7XbHcnltgmSsjI3YdR+NQXCyLtLyZYZCqB7VYuLkecibVA28kdaq3GJFzk5DbgPw6Uc3YZXZvLPz5J7LXm/7RPxM8TfDPQtPTwqba3N5EZrq8mj3yDacFE9OOfwr0aRgzHLbR09685/ab0s6l8HJr+IsJ9JJMny8mF+CT7A1Lu07GlPSSufB+pXk1zq0t3LK1xc3byS3DzDJZ2OS31JrJ1ZvOuljYAhkUMpODjPYVpQ2xaZJOSGXuf1qtLCq3b7kDkgBSeTgHqK2y2/tE33PSxE9LI/XH9lKNYf2efA6Jwi6eoA645NetV5R+yrj/hnzwRjp/Z6/wAzXq9etV/iM8cK8L/bGYL8IZOM/wCmQj/x6vdK8L/bFH/Fo5OM/wCmQ/8AoVeDnH+4VfRntZL/AMjCj/iR8Q2jAgbm4HQVpuvAYdayLQZcYGea02PyjP0rxOHYOOFiz99r2TJY88k1IEwpIFV0boBnFTbzsr7emcnmSRgelSrjd71Byq1PHlsV1wAe2NvTNC/Mp45pjk7sZpVyq1S10Afg7cdKbvAXnrSljt6VDyRW0QHowZqk+XvVeNGJzTyNo96ALUcgxjtU0bD1qihOKmjypFKwrFolVoSbhsHoKiY5UHmmJ3HrSQIl8znrSeYC1RyLtWotxXvQMtbqil9qi8xt3tUi5YZNPoBFtpVJHGMUjEk+lNX5j79KzaubroWFYLgfjUkcuOM1F5R25NOC4qkaPYlUDkk9ajk2rICKFcHgdagkVic5qZbE7bj2IqFiM9aR8gVCzMG/WsF5mdyfeE61C0273HpTZJP3XpUUf14qJLQ1inYVm3HAHFQiUlhkZAqQH5SahgYFSnfOa4Ki91my+E1I2JtyMe9dn+yhCf8AhetlJjnypv8A0GuJtc+SefbFd1+yr8vx1sgCf9TMP/Ha/LsTFxzSi7faR5eZv/YK9v5WffdFFFfrR/Ox4j+2opb9lf4kgdTpMg/lXwT+yjatF4FluUl8zzpWQxkDja3X8q+/v2xs/wDDMfxFwMn+yZO30r4n/Zzs0svh3ZxWqrxMzSnHOW5H4Vpy+5cUnpY9hfaLWVXHSPO7OOo6VbTatrajPJRRjt061XkWRtNnAQBwmclSasLGfLgO0j92pJx7ZxXlu3PYa2sixG5ZSG+QfdHTFTQyDft3KQBnJFV4YyzAngH9atW8LeYTt4DDuK1a0sItW7Iqu3Rs0hkD7mRznr7H2zUtrb+ZG+7Gd2R/hUbQyNHsCkKox+Z7VjFWeo/Mdbl0YFnyM8KM5q891IZQxJCdMk5qpDujOAmMjHzVLJDmRA27I5IHIonrqBpx3bYHZem49aiV2Zc5ySMAGntH5YIZOg3D8f8ACnW8XzAE/MBkD+tRFdR6bCo6r82MnAzUjOZPm8stjgjP45qTyy2AqZHViKkih2tLj7mOvcVV9bC2NbSrmSO3+VMgjIJ7c1bvr3auCASACSM1UsgsyRruIDDGR7dqm1CMbSRwVOD9Kw5lexNtUyj9qkWNtr5I5xjqO9ReerszZ+cjOMe3SpPsTlAYzn5Tg/0qDyWZzzg579Ola+haKkr+Yw6fSmNF5bgyHA5A/PvUl4NphI5OcbQMd6S4Taoz9/8AvA8D61updBBs+UFQGTOMY5+tIyM8mSufmyD0poXdIAHwQM9eM1NyzAu2AOMCk5LYDU0eFZL2M7iHyOD3rvJ1H2GRV4yoxj2HNef6S/mXCYOWRuM9K7x2ZtOlGMP/AI1zVEBw2qRFrh8oQSeucj8KqxjyW+bnn5SP61fvI2a4dWbJFQbVVVO7fVrVICvIzM43Fs44alEzq4DjIXgepz3qSWEbgU4H50nyrnIPpupWaHYkhhHndBsbk560l1p9vrVnd6ReJ51pfwtbSp22OCp/EZ/QUzgtuDcA4xV/QmSTVrZ5BhM8bjxkAkZ+pxQu7Q1e5+eHxc+GMPwt8aPodldzXlo0BkiM4G9AGIKsc9SRXBrbMl4QcFMcoOTjOcV3vxUvtbuPidr6eIWX7fBdyx+SGHyqzEqPoARXIw2qSC4BY5UH5lyBweAT7mvRwdJqpGx1TneOp+rP7K7Bv2fvBRAwPsK/zPFer15P+yoNv7PfgjjH+gLx+Jr1iumt/EkcYV4X+2M+34Qy4/5+4R/49XuleE/tlD/iz8uB/wAvkP8A6FXhZwr4GqvI9vJf+RjR/wASPiOxkVY0KgHmr3mDac9c1k22FRCeParKTBlI968nJP3eGjG5+91o63LKzbmxVlWAXnmqcMffNW0jLKcjAr6+kY7bkscgbgnNTrIq9KqCMUqr8w712RfcWhbDK/fFIc84pjKOAKe33QDVJpFaDmxt4OfWmRnGcmnbdozTFXNaryFLck3Y7YoV9xwRSdf50oTbkikQP3hhjFPDAAGoyvFB56U7DJFkDZFNDjdUYbbkd6FHekIkkbctNVt3BFNkPApFbbQPzJV2r1qTcGXpVZvmHWlWQKCO1FhAzDcajikPmYA96cAGWQjoaIY9vIPtQarzLXmdB7U3zM8VC2e9O3cUirjkbafQ0SyfJkDBzUPmfMRTXlAXbTKuuoSXBGO5pkr7mwBniorhguO5p/y7ST1xWDSvdi5exEzbiM9OlNUknAPFSqFxk0xVXdxwKHy2LT0sJn5iO1V5G2vlDzUzpgk1F8u7NcFTRM3jtY0rH5oTk81237LEw/4X5YIOvlzj/wAcrhbXHl8V2/7LaAftBad/1zuD/wCOCvznHwX9oUX/AHkeXmiSwFf/AAs/QOiiiv0k/nQ8Y/bJbb+zB8RztL/8SmT5R17V8Mfs8Xxm0OS1j3RwRmML5nDcg5JFfeX7WEZm/Zx8forbC2mSAN6dOa+HPgf8Pzoeh2+p3N3Ld3U5YFiwAAPTj0rOU2nYUrW1Pa5Ibi302TJ3lkJXaST0q1DITb2248tCpKng5wAc1n2tmZvvSu4C45PFXI9KTcgOTtGBz0rznJczY1a1yeO4gjXDuAi/d5zVu1VGyWdfL3cFTz7VRtNPQRn5M4ONrc1q2tpGqMvlqzDn5eBTdYdrkswjbKxNgnlvf6Uhs1kZ3L4baGG1umPar1vaqLccqOflz14p1rbpOzyyL8zH/VgcYwRmud13cpLuUdgeHeRvduCM9c9MVbt433JGQMEcnP6VPDaxPKQATnBA6YwOa2rW1Xyw3lqSrfLz7VM6rSFoRQwLJE/zgseOfbtTlthHsIZS+MdR0rQEaSDJWNTu6Djt1qI2kcDMFjLnGMg5pKs7Ect2VFQLltxCHjiq3mRKzeY+9Rz35rRjtBM4UAkDkg1E2m/vASqtzwOOmO9Wql0W0jT06S0WEMrAgrkdc5z0qS/aGFJFO1nxuOOcU3TYYlSMmLbkcjHGeP6VYa3RWI2KjyEjJ5DDOc1zyqJO4zGjkxGytgpGM7s4PqBVe6unjjlYxeYoOV29eRW7c26uAdi792SBgDpis6fSzJkrKVk6ld1NVruwPyMCa9ZTGxiyeu0sM9abNqUUkm1iUbOTkcVpSaYiKWLE4BA4568/jVOTS4pCSI39t3Wto1L9QsirFLHJku/fg5FXlmijZ2YB0DYLZwOlRf2DFI+4g4xg9gKn/sxvMwgHl9y3fHtWntLBZFizki86PyioDMMr0/I13TTIum8gh8Enkn6YribfSzJOVLFDnO0Y4+ldPCsrRKE3DYowGOfwrnqVrjsYOozLDM7KjMuc5/DvVCS5WMPJ5bEAZbHUMfT2rW1BZI7k7hhJMFsD+dVZLZTHuAIDnkj2qY1mg02KMl03lgtx83ZT+FRw6grMF3/xZ5FXJo5PLymCC2NpFV2tT5ckQChyCDjHQdwa0WIbLcULc3EKzNvPOM4GeSe9WNMhRNUhkJCRBlyGJweRk9azHgnhKZO4JwCME1ahjl2gSyEIOQzYB5IroVaOlzCV1sfGP7Seh3dv8YPFF+9rtaa481fl52kAA4+leP6xdPYzrtOwNjhuATjuK+6fjD4Ei1bXH1GW3mncxKh2ruDDGASfpXxR8WtCSz1FVtgUeGQswOex6AH0r3cHWU8RBRHG8o2Z+pv7J8jyfs8+B3fG86epOOnU9K9bryP9k1t37O3gU5znT1P6mvW6eI/jSQvIWvCP2yZNnwhlz0+2Q/8AoVe714L+2ecfB2Yn/n8h/wDQq8DN1fA1V5Ht5L/yMKPqj4hiUTRqwYEdqkj+U7cZ71Dp2HswynkHBFXbddqncQTXzeTOUKMbn9AT3sWbeMMQCOa1HjhhhULnf35rLtSVkznNXd5bO44r9ApWcUzlkRMRuOKYT2Wh2K+4pkbBJASfeuq2hmW9ucZpdpOKF+YcU6P5V9frUtDYMp9aanHepCN3OcUwDPIFbxG2O2n1pdp24zSLncKkZj6e1BJG3yKMmkUgdDk9qbMx5zUMMhEnTipuLUsrHg7t2fajcF6mkU8Eiq7zbcVN7DRYcg4qPvxUYk3Y59qGY7eDzWifcCVmwcU9cbDnp0quoLdasRdKbAgbcsbAdjinQuyimS5XdjoeaEY7cjpWRt0RMzfLjgGq/m7WPPFNkk+bBJzRGuSSTRq9iuUlVtx4PWo5m2jGec0qsBz0x6Ux2BbOf0qyRuA0Y2nnuKSQnbnn0qQ4K5U4P0pjSMMAmk0ikwt4y3JOaVl2g5PNIsg2nse1MZ9rjJJNYy0QX12HM+5TnoKp+ZmTHvVh2/dtk1TRcsTXDU1TOqG1zYsThSAevNd5+y7n/hoLTgR/yyn5/wCACuBsh+6z+Fd1+zCzL+0PpYJ+9Dccf8Ar4DMI/wC30bfzI8nM9cDX/wALP0Eooor9CP52PJ/2qGMf7PXjwjr/AGbJjjPpXyb8KbUW/g/TYZ42SUIGO4cNknpX1z+01Cs/wF8axtnDae445PUV8u+ErMxaXpzSnaRDjjp1OOPUCsKjsRKzsmdfHCsMYVRszyQDkVMWDTJjI29eRUSBNyJvBdhnvVy3iEhYnb8uA2PrXlyZdtEkPEY82NkHykZb2q9DGjN6YXJwfSrENuZIcBVCA8jBzVuO1SONwqrsB445+maxlJbMpaFOG3VlDEZQDIGeatWlrIqhkIxn7o6jjoamtLWNgoy2M9O30rTt1iCFQm4FsHt2rK67DZjqBHHlgyZOMdcGtGF1Tyo/mLE5JH0q4tvCseCo2Zz681KlrtZXhCknjgVXMrGNm9TNa+tTcG23BJcZVmzg461qWl2VjK+Wd+OfXHrVuGwhVjI8UZ2gglk569qdFpcEbLIr8uuAOfl/xpc6KUdb3MyS4WTaVZkIJBx9ajVh520qcHJDD6Vqi2CoycFBkjFUpLORpRt/dg+rZqb6WNCa1ujJNErBt6nI28DpjmrU8bsBGZMleR+JqO1tDt+ZgNjcHPtUl9mOFGfChmwWzk+1c8ldgU7xwuyJWzuHOeMGqclxDDh5JMD8SePepruN2uPJJCP/AAk89KpXVvIyuFX5AMtkZ+tdMUktQJkmi2gkEknKsPfuah/tC3kcxbXyvU/4UxI3ijiGDjpt7c9KY0a+b8qbz3wMAVcbLQNOo9rmFW2gsCSPvcCpPMjEmDLk5+YA1VkiMzZ2gY9RTo7c7t20FmOf06Vo0uo7mtZtELoOHwH5z/KukYJMu0bUcLjGfQDmuPhhKzYBwMcelbUcM0jDIbywu07W5Jx1zWMop2Qbjr6SOZgm8AAD3HXnNVZPLKtsJ2Y7n9QKdcZLDyh8oQqwIGD+PrWbNDJG24ElNuPm6c9R+FZ8qESL5TxuFbLgZz7Y61QaNSwkDHBVgTVuJliYBE2ZGGPaoJIskqHBSTjHcc9qIpK5TuVJ2WRnC/wjavPB9DVlLJrhcO6yALhl5/SoT5bPkcmMbR6HHerIRWXzPutt9cDJ6V0Rs0lYnW5jx3lzFqht3l3RLgKvBGPQ18kfttaDaaNeabqdtHJb3GoSkSrDjYFAyT9SRX1qpijunO0Gc4yQOPrXgH7Z1iknh6xcOuYx90LltrEA8+n+Fenh6vsasZIVnfQ+uf2RWDfs3+AmU7gdOUgnr1Newr0ryL9kmFIP2c/AkaHci6eoU+wJGa9er060uapJkhXgv7aH/JG5v+vyH+de9V4H+2ln/hTcxHa8h/8AQq8PN/8Acavoe3kn/Iwo+qPh/S5Fjh24781obExgfWs3SVDRj5hnOa2NgZRmvlsgk50lzH9Ay0lqSQxvDtypGf8AOamZitSMzSKpJ4AxVWRSwIFfolP4TllLyK8jNu4NTKp3Lkc0yPb0J5qfdkgg9K6ObQizLEJ2qc05PlzzVeNy3FP8zdkZ6VFySV2/d02Njt4qGdjt4PFNik4wOa2uBa3bWGambkZzVfO7Gal3DpmmrgIyButQ+WOnSpXYbcVWabbknOM1EtNw62J4+hBPHSqjYaQ4OcVNGx59DVdflY+ppN3SsLqCNtkOacG6e9I+F6deppFJ45prowuWVDL9DVlGC1XWX5MtwajkuNuMtWwX6EkrDcRTfMVeMYFQSSFuQabk4znms5aamsZWWoszqWyBz0pVc7cYqsz/ADc0eYzAgHpxQmbXROj7chqRm6kCof4RuP5GpI/l6ZrQybQ6IE8nIpJv9nnNTmHap596qyKe3HH4VLjqLmHgAKMnntSt67aaxH7vHJxyKsRp5i8daxkLm7FORSVJ6Uy3hK9elSXCtkjGOaS3VvMG48elefVdrm/P7ppQRmOPjp1rs/2Y/wDk4vSef+WVx/6AK4yFj0/Cu1/ZpXy/2jNFH/TG4P8A5Dr4jGJSxlJ9eY83MJXwFb/Cz9BaKKK+8P56POf2hGCfBXxcxGQLFjjGfSvm3Q7HydLsy6EStApcDnk5PSvpL9oXcPgr4uK7c/YmI3dOo6181Wd1Iy2ro+C0KBhk44Ga5Kz1MpK8kb8cKKow3IwBnitizt42QKSDG7Z3ZA5x/jXP2sbMwDuHLdDzW5b2sflAOpC565PBry5au50bG9bqsMT5IL+nb2qbevzfuwmRkEfSseKZIc7WbaOuDnpVgXieYjdEcZDA5HHas+TqCNGxVHCAnZjn9a0QwhGFRWTdyO/Sse2jAYFMtu5rQiTr5hPzcVLS6Ay/Gol+ZRjvhuB9Kt2q+X0AJznjmsyBd+ATvQH+9zVu33FXHQE4yDzWclbYm62NKVlVcPxuOcGniaLyyipznH51mFNyoEdvlOPU06RysIIdgSdoOOahLRCNMxx4f7oQDn8BWRNCvnFwGQDlcHP6UrXjLG8e8ue/+NQrcsEGOML361ryuxZZtY3mkdt/GODipLpn3YDgAcdM5x3rPhuZEnGJRtY8ir01w83zK6Bhx92s+WzuxlK4tTuMjFiectjpVI+ZuIDc8Dbk8/WtGbzI23s+EC5bPSoI7ku5+VSc5DenFWLyIPLLBNp6/wAPXkUxrZmkBBxGPu7eue+au+Y0agjaWVs8daprI4kO1MlyTj8acbXvcPUZtWOQoW6jPIp0cQkYNuCbWx6VLuk80gpuRx17jHaq0LyeY4WNnXdxmtHpux27E5/d3JWJ8MvUdRW1Fd+crJhXIGCV4xjvWBFcNHqUhaJsPyCfatJZ1LEplN3Xj2qJrS6HbuSTXShFHOI8nb/iapzTmXa0aggLypPXIySBU3FwrAbTnjHc0y6kWNECKAw4Hr06VgubqFtdCrb7sHK4IBPzdKj2hpHBQl2HGMYFSCRI8Bn5dcn/AAqKNirFl2EH86LdjSxXkZI4wp6KfTFRrIsm8B2AHVcZHtRJKZBt2Akck96RW+dSUUju2cCtlJxVgsupQ8tl1AE8RvwR3r59/bikurHT/DcEBEf2pvK8xiMsByVA+ma+imeNZZZcMWiOccEc/wCFfMv7a2g3erReCNREq5jaZU8xiFBAJ3H3I4r08C4+3h7Ta4ndfCfa37KsQh/Z78EIpyBYKP1NesV5N+ymxP7PfgjO3P2BR8pyOp6GvWa9uvb2srbHOFeCfto4/wCFNT5/5+4f/Qq97rwP9tX/AJIzLzj/AEyH/wBCrwc2/wBxq+h7eS/8jCj6o+EdGA3s3OM10sco8sAiuZ0cEOfTOK6WIbcdz2r4/h2adOx/QtaxajyseD9KrGYITkc06VmCFQ3PWq20nqeRX6RTlokcbS3Y1yGpyvtjwOtRck4NLymM9Olb77ENosLI+30NTwtnJPU9qroWbr07Gp1U7gRwtXGL3M2xlxJwR92o7d+9WbiNpF4GarrbsvbmtLCRZjfc2an+8D2qnD5m4ZHFXQu5eTS9AYyTC8fmarK3mN0yM4qeQYJqvHCVyR06+9S3dagnYd8yk+nakY0jDafm6+lGSOtZj8x0oVYgT1qBeoIqeSMlSSc1X5wM1qGpK8pZcEUxhmjZtXrn+lIzBen59q0T8wihhk4OeKZ5hwM5pW9eOaa0e75R161nJ6GltBrN5jDAxUifLnmowvXPFKvyjOalWKJVXd26VNGwbtioEkB96eOeAa6EzJl4/vFx0qvcL2BzUnzKmNtQeYO4wT7VN3cjUbBFvbA9a04bfy5M9qjtIRtyTVrd8vPFZysTfWxQvIwrE1AsfIIFXrgBmz1qOOElQc/hXj4h2LTuiSH5UI711P7MbmT9pXSCTnbDcD2+5XMKhVSSa6b9l35v2j9Ib/plcf8AoFfBYmb/ALRpLzOXMGv7Prf4WfohRRRX6Qfz6eY/tKRiX4FeM0JYBrBxlevUdK+adFeM6bZhZihhVY8MBnhRzX1L8do4pPhD4oWdtkRtSGP4ivldY9t5My4EavwCpJ6VxV0K/vWOjhZWkRTLsOeOOa2Y76JsqCxO7kEHHFc3a7rieBPLXJH3s88dq6mziABBAPGWzx0rzVpoUxt9dJbRhY0yGHLHp9M0yGZIbUNuG9Dnk5HNLf8AzRCMYkB+bnjH41nZ3F1g3Anrk1rH3k7mWsWdTbahCyoQcOzdBWp5iSfNlgevX2rmrGNtyoCDKf7wz+NbUKEEltofBHBJBqOVIHIu2sqx7Pl2krknPNWIbhFVnOcMcCs+3hjRQX5Geq5H4VcMIUgRnMZ6DPrUS5ZaE2a1RejZWUKmUPU0Ou12GWPfnOB70WkDJIheWMIDtZWJ/QinTtZRB9kjdckcn8OnSsOWzsbJ31IfJLMMtgEdQPaoTIW+VWwdvcUTXEU0ZCuAMccn8qyZ7hl5R8BeCc5roiubcXO9jUhlHneUOXB449RVu4L+YAMrjr9axNPuGk6S5fOQVHNa80hbGW7Anjms5rWyHGTtqVrzzMOhJfJznt9KjjmHmEY2EH8+KrySPMWbzG2kkqDxVWNnTEgOSB36fjWns1yib1uab+YWPKx/7OP1qWzj8ySTttGc846VlXUkiRIwYkty2KVb26EM3l5KEdVIzxUqmHORyytMu122ur5G1iCeavQyeXIGKkFjkFWrFUfvU+YSqvJLEZ5rXtfMWEAKMY3FWwT9Aa0lHoylJkwuGkmkYtIB0GBmpzKNyE7jx1zg1UaVhM8ZRAn8KjOfxqCOU7juQ/gfes3FI0N2FkyRnJHOR9etVrqePzOF+T/a61XtZAWduUZuOORUNzNklgCdvaoSW4DWmikQoyr1yMj9KhVY0ZzuIPTA4FG5ZDuYMpPoahkX96g2cHk80+VFJvqDxDzDhxjGBz19TTbpUiRVy0nfj9KeiAbgVxgZX8ewokZfMy5xlcFvx7UD5jPmuXCBGOIxznHJz618/ftrXVyND8HwxHMJWZyNpPODx9K+hpliZkI2gDIBIJyT6ivmX9sHXbttc0vSnm8m2trHzSHBC/MSCRxWlOXLUj6jjrc+1v2Tf+TdfAvHXT1PtyTXr1eQfskgf8M5+BNucf2amCc56mvX6+jqazZzsK8B/bW/5IzL/wBfkP8A6FXv1eCftqH/AIsxP/1+Q/8AoVeJm3+5VfQ9rJf+RhR9UfCOjkRzBW6Mc5/CukWMqu4Ek+lcpYzBZBz3zXXWspaMZ5FfluQ15QrOPQ/oKto7leSVhzjvTXkLcAVZukDY46Uzyc5zxX67TqcyRnZNEUfTkc0jc8VMiDmnRhWb3rshNbHPJdhsK4jAxT9524xVpVBX72KfHDH1OCa6FNdDKzKJuiuFpomkbJ6ir0lvE2Rjk96I4EhGOozW/Mmhogtnfd8wqVm2ngVcWNGAIGDTZbctjC496PQNCltLOPzp7xnZwMGpxbuvJbik2srZzn2rNp3uGhQk+/jGTT4UDfeGcGpfJLMTj3qeG3IPNTu7BoVbhSwwo4potyUBIwa0hbjoRSOi9CK00WhnKSWxjzfulcsDgDNVLeb7TGGXpmt/y47pGQrxjFZ0lkLRCI1wAaz87mkJ63K/DdRihcr82OKmwWI+XAqRo82wyDndmk5Jm1yi7Fm46U7HyHApu396RnAqePHpkUJktEUaheo5qwqDbuAw1TrbcjjOasmzBUHHtitYyMynuZu9N8gqM5zWobUKMbciq80e3oOKcpE9RkMgVQCcmrCgtz29KjtYQzZxzViRWVhheK4alTzJ62KczEPjHFPjk+bpRIu3Ix703zAh245rwcViY0022axjcSe6CxkY75rqv2Vvm/aG0VuxhuP/AECuGvbg8gV3f7K3Hx80PjkxXB/8h1+ZUcY8Tm0L7JnPmkVHLq3ofofRRRX7WfzyeV/tP3RsfgD43n4Pl6e7fN04INfNnh7VbG/trKXcSbpEbduyvKjke2Qa99/bMkkh/Zb+JLxrukGjzbR+FfA/7N3xDj1D4f6Yl9qMMdzpzSQXCTOPNj5GzK/3SCeayq0pSjzJaGck/iR9VWdrAt0HzwpwrDGOa3mVSpiwPmXkr9a8ss/H3hua8WEauLifdHHJHb4YbmIAI56A17LDpMMMRX7ZCgSPl53VcLnOTntivGqQcHohxlfcwdSiWOFVjw5XgqevFUYlj+0MzDk8beg6dRVHWPiH4asbhrcatbTx7trTxuCAwOCBz0rKuPid4ag1KC0a9xNchmjJXIfYeSvtV2lFK6ByR6Bp9mrzeYo+foea07a38sPuXBH8ak5P0FcfaePvD+n6TLq17q9rBZIM72lAbPoB61HpP7QHw/1aMBPEcIl53Rsp4wRjJ9xU+zqO7S0I87HoUFuEb5lYR9mI596njtNzEDcyDjP9K5sfEDwzcRmaHxDp7gttB84ZGe5GemKqW3x28Ax6pLpzeK7WKeE7X8xTsORjIbHY1lOEkk7FRkrHXtbycIEwfvEjoPSlktpvLfc6kZxkjP4VlQ/E7wX9mMi+J7KWPrlSSx9TjHSrFp4w8N6lZvLa63b3AY8oHwwx3I9Kn3l0LVluxl1anOCinB9MZrJVgzuF2gEkf4V0VyyXCosbeZKTldpBDDHWuT1xbTQdlxqepWmncFl86QKSAeuK6IPm0sZs1oVNuFAK5Bw2OO9SzyBnz8xGc/KfSuGHxQ8LXJuynijTz9lRfO3MV6njacc/hV61+IvhR2MH/CWaa07NgK0u0kkcAcda1dKdtgjJbHV+TFMwJON4wpJx17Y9ajFspZ4ggHygY56561zGreJLCGxlmXWbOeSI4SOGYFjn0FXLPxE40/7WX3wqMNKGXHTkE561mqVRu5UpK1jUvN0S45YbcYHtWfcM0cYjXcit3zWfN4stLhmeGV7gDj92ykdM881Qh8ZaffQlJLqOGXzCBGzjOAevWtfZyWpjzG/CIVXDADC5XGc/jWhZ3EUnlAMDlQD+Xeubtdc024R4/wC0LXzCchmkAGO4JzUFh4x0Oa5kjGq2aCM4Y+aByD0FTKMn0OlNNXO6VYtsrHchBwD1qKZU8k7JHUmjRGTUbcm2u4bxVOcQSBjz0Jq5dWNzGXd4mESrlncAKo9SfSsZRctLF3IbGHc4VS2VGTkdaRrf5HZkxzjnIrw/4r/tBS+E/EEel6BfxO8AH2mbaGUk9FBzWh4b/aMt5LZG1DDyopZ24289h9Kf1edroHKx6+umOuCVxxnJ96qy28v2lDGnA4bJ7e1crpfxi0nVI7ieTU4YkD/dbqcjOBW5/wAJ14fu4bdo9StykowpJI6DJzUexnHVj5k1oaEkTrw33s8VmaxEymNA28nnZ7ZHP0rL1z40+CvDFvJNcaxFeXCEMILXLnHuax/h38TLT4qPq01ravYPaScCUjEyYJJU57AU4wknqOMlszf1BQNgwcqwGVPqeDXyp+2trCW/xKeyYG4li0q3gZt33cncc+4r7Egt4o0kuLkKEt4TcOJHGNgGQcfhX5ufG3xd/wAJx471LUoHmkMzbS+BkqGwB16CurC4WWJrxjHoy4uzP1X/AGT12/s7+BRnP/EuT+Zr1uvIv2SwV/Z18CA/9A5P5mvXa9yuuWpJIwYV8/8A7bRx8Fpe3+mw/wDoVfQFfPv7b6lvgnOF4P2yE/8Aj1eFm3+5VfQ9nJv9/o+qPgOGTa/4101jqCMqqTtxxXHW6yqwL1owy+hxX4bTqyw9Tngz+ipR51sdr9oRsA9alwAuRXKreFc7mOccVat9d+UAnmvssLxBBRSmzjlRl0N1om9eKZHaHzAR/Oq9vrG5c8fjVgapt5IHrwOa9GHEWHT1kYcs1pYsfY3bkZ96k+zOqYPNUT4vijyPLLGq0njSIjIjwB1rsfEOHWzNlh60ldI1GhcY+WrMcDMoNc6vjRZB93b2qxD4qZpBt5HtikuJ6Ed2S8NVS1R0jRukJZhjHSs4TSMwXcxz2qKbxKZYyFGeMHpise38SETK205U96f+tGHfwyJjh6jWx0sccnGSfWnyK45Heq1tryzKpIXJ4q5JexrgFuT2priWk/tC9lNOzREkJY89asxQ5+8enNVzernjmntcBVBPQ10Q4iovXmE6Mn0JWX5uKglhbBOefSplYOM5wOoqSRY/l+bBxn2rOXENFPSRzSg1pYqW0ZVjmpWt+u7kGn/KFJDA1V+37W2N16AUlxJQ2chxhLoiWOBRksoI9KSVYZOMEcYqZZRINpwCOeaSRkjj3NjHtW8c/wAN1kTaSlZmPJp+1tw6VatrNVYEjNTLfRtISRkfSpIrmKRiFPTt0qnxHh46KRt73YsQxpk9qGKA/pVG41AQybF60wagnl5Zhv8ApV0+IsNLS4ezkzSaPzF+WqzRbTzRbX+9SM5GM02S5G47kPHerqZ5h7fEZNSi7WHxQJnJG3BqRtu2oo7tAvzHHsaSS+hWM45/CvPq5tRkrqRSpybvYpXjPGeDxVBrg9c4NOvrzzDhMnJqtIpRRu61+fZrnE5z5Kb0PTpUerQyaQFiT35r0X9lVt3x60I4/wCWVwP/AByvNZpEhjJzzXp37LLL/wAL18PYO4tDcE8f7Fefkjcswpyfc87OlbL6vofoVRRRX9Dn85nkn7V2k3/iD9nPx7p+l2k1/qFzpskcNtApZ5GOMKB6mvyOt/2bfifYXxu4fA+trJIMN/o78gHJB49cdfSv3Kdgq88D1qrHqVtK0fl3MTmUEx7XB3gYyRzyBkdK9Chi/Yw5HG5cZWVrH4o/8KP+K9m07SeENdcTD5vKtXB4ORz7GrLfCD4yxxyWy6B4nlE4VjM8MhK4B+X8c1+1clykexXlCFzhVLAEn0A9ar3GtWlncxW017DFcSfcikkUM3bgZ/lWzx0OtNBda6H4rn4B/GLY+PDfiCT5vmDWzYxxyB61qH4F/E2aOPyfBXiHzYifJklhcmMH7wHPQnnAr9m5ryO3XdNOsY65dgKFvEaXyhMpkxu2BhnB6HHpXNWrUq29NEvXofiyn7NvxU1aF4rvwdrxg3bvJaMhf50w/sv/ABF+YW3gfXIhyCvlkZbGASfSv2s80jJ3cDkknFRx38E+zy7hJDIMrtcHIBwSOema7KWOhTpqmqasPpY/Ei1/Zx+LkLGMeE/EKIpzhYmHI981s2vwH+MUMyxx+FtcTjhmt8nn1OO1fs/PdJaxmSaVYo16tI20D8agj1qzmWcpewOIOZdsoIT/AHuePxqVjae7ppkpKOyPx60/4N/GXS5nlj8H6pdu3yFpoWB56kcdK0bX4b/GHSld5PBmsy+axAURsQOB146cV+uB8Raaom3albfuQDJmZfkz0Lc8Zz361JHrlhPNFFHfwPJKN0aiVSWHqBnp9KHjaT3pIJcstz8wvD7fHfwvHcPZ+FNVmkNu0cazW7ARswI3rjuM/pXLan4L+N3iFYk1nw5q96ScBxDIDjHIP1NfrReaxaae6JdXkNs8hwgllVS3sOetOt9QhuJHSK4jldDhlRgSPrzWKxFFO6pIHZ9D8c7j4K/Em12P/wAInrTuW3GP7I5BHYE47VVb4E/EhriO7k8La0HEvmDbaSZU9u3av2dZj60Fz0zzXTHHQi/4aGlFbH47SfCv4q3Vyhl0DXE2NhdlnIM+54p9p8NfjHYwSRLo+vujqwaFreXYWPQmv2G3scc+1Hmt/e96mpjqdRW9khSSl0PyO0nwF8YbGNjH4Z1eMbh8ghk5wAPTpTrz4f8Axa1hUln8K6lbSrlS8Vq+eDwcY71+tV1qMNjCZrm4SCJcbpJHCqPqc+tV18QWDSJGNQty7p5ir5q5K4zuHPTFYRxNOP8Ay7RKij8mG+F/xUXIfQdakLdPLtnHb6UN8K/iojEReFtUAbIbdavzwOc4r9aF16wazN2NQtzaKcGbzV2Z9M561ajuBNGskcokjYZVlIII7EH0rR4ym1b2aHZdD8l4PAfxb0qN5LPwvr0Fy42NJbpInGODVW+8H/H3XNNS0vrDxQ9qwJ8gmUA88ZPpgV+tkuq20DSrJdxRmJQ0m6QDYD0J54BpIdUtbi4e2iu4pLhBlolkBYA9CRnp7msY4ilF39mittj8eZvgP8ULeRJh4c1x5CQceQzAH1ORRN8FfivHG4Xw9rmJHJKi1bOSevTpX7Fw3kdwziGZJdjbW2MGwR1B56/WpRIf7xz0711Rx9O1vZIq/c/HEfBr4uoqZ0DWhGowyi1fJ9+nWtSPwN8YtPsUjj8M6y6RtuRfszk8jGDxX63XmsWlgwFzewW7ZGBLIFPPTjPenxaraz3T20V3FJcIuWiRwWAPQkZ6VnUxlKov4aJv0Px5vfhR8Vb+RGbwlrDZXJH2Rht9ulP0/wCG/wAadNszbW2h65a2k24OIrVw3KkAHjoc9q/YH+2bRYzJ9sh2LuJbzFxwcHJ+tWFn85VdJMowyGU5Bz0IpQxdGK5fZIq67H5A2vgX43LBdq2k+InE0SRSLJBIwKLwFUduMfWsCH4E/Ea6uJbibwZrCuWViY7RwSR3+lfsfN4j063mkhk1K3iliH7yN5lVl9yM8fjSv4i06O1inbUrZIJW2xymZQrHByAc8ng9K1pZhGi+aFNJjUjgv2Z9Jv8AQfgT4O0/U7eS0v4LFVmhmUqyNk8Eeten1nXGv2FpMI59Qt4pG4VJJVBPHUDPpV2KZZI0dWDqwyGU5Bz3Brypyc5OT6mZJXgH7a2P+FMzZ/5/If8A0Kvf6qX2n22pR+Vd28VzFnOyZQy8dDyK8/GUPrVCVFdTtwWI+qYiFe2zPyQHlbdpOM++ahaQQ/dIOO+RX6yf8IjofU6PYHt/x7p/hUcngfw/OQX0TT3PvbJ/hX5//qjL/n4fpUeNorel+J+T/wBtVsKXGfTIqaNu4x+dfqsfAHho9dB07IP/AD6of6U4eA/DXBGhaf8A+Ayf4VD4Qn0qfgbf67w29l+J+WdvdYVgB+tSrebm2uf1r9SF8B+HB/zArD/wGT/Ck/4QTw5/0BLD/wAB0/wrN8Gy/wCfhD42pf8APk/Ka6Xy5iQcD61XWYJkYDZ9TX6w/wDCCeHcjOiaef8At3T/AApW8CeG25/sPT//AAGT/Cto8IzSt7Q6I8dwirKkfkyNjdR+Gakgulh6SbB6Zr9YT4E8N4/5AWnrj/p3T/Ck/wCEB8NH/mA6d/4DL/hT/wBUpvT2hX+vsOtE/Kpb5lYN5mO+M1HJqCg5xkZzwRX6snwF4byP+JFp/wD4DJ/hR/wgPhrB/wCJFp//AIDJ/hU/6oS61A/18pr/AJcn5Vw67tACjFaNvrEk2c4BXnrX6hf8ID4azj+wdP8AX/j2X/ClXwL4cXpoenj6Wy+v0qJcHN6KoN8eUX/y5PzKttbaNvmAq/DqgmYBwMfyr9KT4H8Onj+xLD/wHT/Cl/4Qnw/20WxHc/6On+FYPgup0qmEuOKUlpR/E/NmTUvnySAi9MGmtrIaEKT05Br9KP8AhCPD27/kC2OPeBP8KG8D+He+iWH/AIDp6/SpXBNTd1TF8Z0XvRPzSOpkDeDkehOKbHqjeZvO3HX6V+lw8D+HtvOi2H/gOh/pS/8ACEeH16aLYY6f8e6/4Vf+plVL+KH+udHpSPzci1Jpk+ZlGORVa6vpjyJRs6V+lv8Awhmgf9Aax9OIE/wo/wCEL0AjH9jWJ/7d0x/KqXBtX/n7+BM+MqUlpS/E/NG1u3U7VVn9Wq15yxKznGcc81+ky+DdCxgaPZf+A6f4Uf8ACF6F0OjWP/fhP8Kp8HVX/wAvfwMVxhBb0/xPzPOoO3MS5JqGR5VyzgnPOK/Tb/hC9C7aNYj/ALd1/wAKP+EJ0L/oD2P/AH4X/CkuDqsdVV/A3XGlNW/dH5mR3R8o7Dh/qBWjb6u/lhG27x/eNfpD/wAIToP/AEBbEH/r3X/Cl/4QnQe+jWJP/Xun+FL/AFPrN/xTOXGNKT/hH5qz3kk+SCpA4IXk1Va4K/KW4r9NB4J0Hn/iTWI/7d0/wpp8D+H266LYn/t3T/Cj/U6t0rGseNKcf+XR+ZKyFWyMevWqd5cEzYBGfrX6hf8ACE6B/wBAWx/8B1/wp0fgvQo+V0axUnqRbp/hUR4Lne7qmq44px2pfiflxHC8qkORjqK9Q/ZRuhJ8e9Ah43LDcdP9yvviTwdok0LxSaRZPG42spt05BHPaszRPhX4R8OatHqWl+HNPsL+MFUuIIFV1BHIBx3FelguFqmExEa3tL2PPx3F0Mdh50XTtc62ilor9GPzIq30TXFlPGuMujKMn1HFeJ2PwZ8TaXseHUoXNrDJb2cfmMvlRyYaQA+pbPJ9BXuU6s0LqjeWSMBhgkf/AKq8pbxB4n0VklW+/tVftF0skV1GFHlxKCNpUdTnv6UuuoX6GUfhP4tuLa2dtY8u9t2QrK8zPhQGDL06nIG4DNbfjL4Z6t4k1K2vLa7jtBHbQRNCSHLFH3Ebyu4EHB3A84xUmg/ErU/Eun6+yaeLKS0tpJIWySyuoIUMvrnB6VgeHfi1r/8AaCnVrXyrS3tYorhnQqGmMqK8gOPuhWH60W1FsLqHwn8Q6nCFuHQ4Xyyr30jDJXDSZx3IHHtU118KvFEGsXNxp2rLBaNC0McTSsW5B2MW5Pyk5x3qWb44Xa/aCmmxyDYrw7WY5DEAs3HAGe9Sz/Gi7h0uaQ6bGuoAAx2+8nzFKMdw4+7lR+dVqPfQ3vD+j6/puk6jpckCqLiJ3hla6aVYmIChNxGTkjd+Ncqnwn1/S7xFtrmO506CPZDa/aHhYbgSwLAdA+DXT6P4+1aaPVTf6dCr2lqbiL7OzHeQ7KVOR6r29az/AA7491rxR4ijhVYYLKGGZpGgyyzMFUqASOxb9DSa1DfQ1/EHg/UPEXgCDRLzynvEMatO0hIOxgS+cdTjv3Nc7p3w51KOG7sLrTbUQXOnNZF45sqzAlhI/HJJI6dMVz2k/FzxWs2nJe2m9IYpDdSNEVSVmwYyDjhVU84rZvPjJqjQJ5NpBG8bKTgsTcgOQfKGORgd+maQ+yKcnwV1L7dO+Q9oIcC3FwF86QsjE7tmQAVP3ia0tO+HfiGyuIJpYrK4l82KYTmTEkKxkkRg7eQQRyB61DZ/GXW761jkh0aDJiaUsztjgKAvT7wLc59DW34i8daxb+DPOt7cwa3PdfZI1t4jKAQeXC45AGaYvUn8YeD9S1jVbu7hs7O+F5p4stt3IR9lfcxLrxz94dMfdH4Z/hz4da7otn4jQ3sZub6IR28yuQwxnqccZHp61DpPxS1XUryzaSC2stMR4orqa53K5YxFnGMYGGFS/EHxxrnh3WLmbT4zc6THYLIwjj3MjsxCyD1A4/Ol00C99iPRvh34ih1BLu5vmiSJlaC3F27iICQFlJ/iyueo71P4k8F+JNQuNXNrLk3M++K4+2OhWHIxGExtBHrWVZ/GrVpLSed9CaWOFljbaTvDElVDL7tt5HrW7N441nVPBD+ItOtfsxgmI+yTKczJnaQcjgg+lN62FoZVh8N/FVrbpcHVidURGO9rl2RmCoYwR0xuVs4Hc1Ruvhn4zmuJWOrSOHi2s0d2VDMQMjGP72fwxVrT/iprscsWmzWUF3fu3ltN8wETbwp3jsCDxjsK3/hl4+u/E+mypqUa2+oR7lSJwVlmwCS4H908YxQMsT2fiK48Ey6edMsbjVYFjji+1yFoHYAEueCfl9+pFc7J8NdTvW0yyn02zTT7W1KvLHcATyTFSMsdn3Rk4A9ax5PidrkMihbmWe7mZQ1v5KiOAmQKUPG4YB79a3/C3j7XY/C+q3WrC3u720eIIFBXCuqnc4x90Fj0HY0a7i2diDSfAfiTQ/Duq2sVtY31zeyh4lvJFKQYAXOBGAWxk9OwrXvPBWsJpvhe10uX7DFpqqLqM3DfvlGMx5AxyQTux2rKsfH2v61B4gvUEdvBZ6a726RKWDzBiA6kjkHH61QtPGHjfRb6L7fGs9s1o1yEuFUS7d0YzlBjOWbg0eY0uhpfEH4S6h4p1DVbjTruCwS8t41eN1LiaRSSA3PAGR0o8LfD/wAQ+G9YurhbiF/PWQPcGQEkuV2lV28bMHvzxWFY/GDW7e6T7SI/Llk8tWuhsRMlQCxAzwSa7PVviDMvg3TL6ELDqt48ZS0UFmkXeA4UEdNoP5ii1kD3sZ2ifDfXtC8M65p66jDcXF3dieOSPdCZFyC4ZsnBbB6etQt8N9aur6e5NzJaghRDAL6RhHhVwCc8/MG7d+9VY/ixruoalAtpZ2xiiR5ZgCxRlCbgmccODU1x8XdXtdNivZdKt0imYlfnbKoJHQ5GOW+QHj1o9QSsO8dfD3UvE2vXkluhE+2PybhpFCqpQqw+ZTkg88DvxVzwZ8OdT8P61YtdNbzwWizF71WPn3O9VXawx0GD39Koj4vardzJFa6ZA8ksmxQzMDGMkHzBjgkDIx610mseKb6+8DjUtJlig1BWiM0ZXfsyy7kx64Pf1o9Q8jk7r4N6nd6XqtjFeW9lA8sn2WIKXVo2YtsbkYGSO9dHc+Edd83wsYrpBDp0aJfRpKyLcYKgAD0BBb3xiuEX4geL2mu7eS+jiEMima5/dqinLZjQ444A6jNdP4a+ITX/AIoghfWS1slr5t3BdRqghYgBADjlick49RTWtgZbuvAmqxeLtX1Kzht1ivNzP58wdZWMaquU2/KQR2POKbr/AMNJW8MaFYadCj3GnMzrIJvJAkZGBf7pyNzHjFO8QeLNUt/F09ol6LOCER+Rb+SW+05GSM49Sap/ETxN4l0PVJPsl3Hb6f5MUjAIodMsQQGbjJOOvvS6IL6mL4i+EmvapcWeo3EkM90oZrry3Ch8MCFI28rtUcAj8q9G+HNvqFl4ZtrLULQ2z26hUJYMWByenbGQOvavJrr4neMbdYpH+Sea2Eht1RSIgY1IcjqCWJ68c16T8J/FV34k0OT+07hZdQjmcFfl3bAcAkgYI9xVC7M7ymsOv0p1FSM8Ejh8f2OrWp/0yewh1C6vAc5Z0ZZ1SJh/dUqrDP8AfWpY9Z+IuqaY8nlzeZB88cTQrF9oYSjAZtoIAXPQc4r3XaPSjaPSlbSwdzxrxrb+KtWsNCntI7qSX7FK1yQzwNHIWQBgqHBZfmwpPOKq6pq3jm6WeISX0UccnzeTZqCvLKFU4yykbWz2zXt+0elG0U11A8Qtbrx9pl1pCstxfRx/u553iUMsbLCRlejHcXXJ5Az6V1ngPxNrd5PJaa2lw0sy7oXktRDtYLmRBj+FSeGPWvQiBRtHBxz2o3A8Hkg8eX008RW9traSKVQQx3KsUhKkH+9ISB9BVi6bx1b+VbJc3sos5ljS6EChplCgkMMYxuUjOM4INe48YpNv86Qdbnlmn6l4t1TwDqc1/wCet8WTasEIjnRCR5gQbQMgZxxVK51XXtJ1Kyi8N2eoJpEuZXa+VpWZwQCmGBZVKjPUZLV7DtFGBTW+oHiN/qvxFhKzCSaaSONrhYVtVCs/lkiIkDoCR3zxW74b1jxNqF9ZWmr3M9vFPbSFZI7UK0rkvgsduEKqoPAHLCvUdopNo446Uu9wPn7+x/GFrcW8EU2ozStEweeVpCY4wrgjGdrMTg+vIxViH/hISAr2upBI49tjNbiZFaYMhZ5Ed2YDGRycHBr3nA9KNo9KYHmfiyz1jxjeaE+kSS21u9vK0k8jSRCNsqFYherAg8Gsv+1PHmlyLeeRJqknlyIbcwqg5kKxgfT5WJPYmvYFUY4GKXaKXW6DpY8Ok1/4hNqEiubrZbSoQI7RAHOWUrnb904U8E9a2rXUPF2seBdQe+ScXYuY8rDH5Vx5O5TKq8DkDdggeter7R6UhWmB49qGqa5Zx+T4et9Vjs2GYoruBpDK5bDAsx3RqFyw57elZui6p8QNLubO1W2maGR2YtcIX3tlRsZsHauCehH1r3Pbx0pcUuwHh1zqnja8XT7ky6hJM/E9iLJYokk3ISm7GdoBbDe1XrfXPiBqEhjRpoEG+R5WsUBVwjHylBHKkgfNjPNex7RSBfan1TD0IdPklksYHmXZKyKXX0YgZH51YpKWgAooooAKKKKACiiigAooooAKKKKACiiigCO4YxwuyoZCBkKuMnA6D3+prhofinp6youpaZeaPHJNJAst0I2Usgy2djHAHHUd67tulc3deBtOvIyr+bgtM/3h1lGG7egFLXcBqeNdCkt9TntLiO7NlE006QqCxVQScevQjrWbo/xS8N69eW9pExQz2cd5mSMbVDuEWNufv7iOMdqn0P4X6R4fhv4bbzfKvI2iYOQSqtnIBx0ye5qjb/BnQLOS4e0+02ss20tJHIMgh0cEceqDt3NMDVbxx4XU3IN9a/uVHm/LwPQE475HApzeNPDIsXvft9r9mjGGl25wCCcYx6A/rWHJ8EdDmBEtxeOdiqCXGcgg5PHJyO9SSfBnRZIjF592kJUb4VdQrMAQGIx1wx6UdA2N/S/Gmhawt09nfwyC2j8yb5Su1ckZOR0yD+INUrP4haHdarbafp5a7eWOSUmFAFjVACd2ccnjoO9WIfAOmRC8AEhF3A1vIC38JdmyOOuWP6VDofw807QryS8jkuJ7uRGjeWZgSylVXB47BR0oGZOnfGbwvqX9mBfMiW9imk/fRqDEsbbSHGeCT0xWldfEbwxaLbN9rhm8xgEEceSuWxk8fKAc9T2rNX4I+HIpPMhS4ilwP3iyc5AABHHUFRUrfBvR5FZWubwpNzcjzB+/+YsC3Hqe1IC8vxJ8JxxhxqdsEfcRtQ9sEnGOnI7fjVnUvHGkab4bk11Ge8s4zhRbpl3YnG1VOOSfWsex+Deh2MIjU3DARGEMzAHYSpA4HYKOta2pfD3SdWsYrO6SSW0S5Nz5O4gM5HGfYGqF2K7ePPDWoXlppplSe4vlXFv5Jb76FlDHGBlc9TT9c8f6N4Z1d9JvI5UnS0+0LtRdjKDjYpz97APBHaqln8K9O0m2dNNurqzm8wSRyhgxQqhRQMjoAe/pVzxF8ONK8VRSjVPMneWFIWkDbT8pyGHoc/zqQXYLf4geF5t+zUbZHxuYEYPAJOTjnGD3PSpdS8daPplgt2zmfTxL5UlxCoZISRkbvY8dB3FYsXwS8Ox2s9uVmeGV1kALDK4bcQDjOCc9T3NbVn4A0ux8KyeHokk+wSMS25ssSW3HnHrT+YvkUrH4neGbq1Ny1wttI20mGaMiTk4HAHJJx0PGRWn4Z8R6R4uhS+sFV5I1wd6DfHn+EkdyB2P5VkR/CfSF1KO+aS5d4X3wxs42REsGIAx0JA61reEPA+n+B7e4g0zzUgmfzGjdsjeerDjqf6VS6je2hvC1j3FhHHubkttGT7k4o+zocgovzcNwP1qUUtSBD9nVVKhFAxjAAxj0x6U4whjkgHt0H5VJRQBSu9JtL9YxcW8cojcSKGUYDDofqKnNunB2KSvC/KPl+npU1FAEK2saZCog5zwoHXqelI1rG/DRowHIDKCOufT1qeigCEW8YJIjTJ5OFH+FNjs4YC5jhRPMbc+1QNzccn3xViigCD7LEVZWiQhjkjYPzP8A9eo59MtrlWWW3ikDdQyAg4ORnj1x+VWqKAIzbozbiqk9iQCR9KSS3SQYdVcejAEcdqmooAh+yx7idiZIxnaOnp06e1MjsIIZjLHDGkhXaWVQDgcgZx0zVmigBKWiigAooooAKKKKACiiigAooooAKKKKACiiigAooooAKKKKACiiigAooooAKKKKACiiigAooooAKKKKACiiigAooooAKKKKACiiigD/2Q==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85" y="5669898"/>
            <a:ext cx="1982883" cy="10994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864" y="5664725"/>
            <a:ext cx="1923340" cy="10651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101" y="5705157"/>
            <a:ext cx="1925904" cy="1064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914" y="5671788"/>
            <a:ext cx="1909110" cy="1059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1704" y="5650068"/>
            <a:ext cx="1911405" cy="1070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8239" y="3684464"/>
            <a:ext cx="2039562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Giacomo </a:t>
            </a:r>
            <a:r>
              <a:rPr lang="en-GB" sz="1400" b="1" dirty="0" err="1"/>
              <a:t>Balla</a:t>
            </a:r>
            <a:r>
              <a:rPr lang="en-GB" sz="1400" b="1" dirty="0"/>
              <a:t> (1871-1858)</a:t>
            </a:r>
          </a:p>
          <a:p>
            <a:r>
              <a:rPr lang="en-GB" sz="1100" dirty="0"/>
              <a:t>He was born in Italy</a:t>
            </a:r>
          </a:p>
          <a:p>
            <a:r>
              <a:rPr lang="en-GB" sz="1100" dirty="0"/>
              <a:t>Best known as a key proponent of futurism.</a:t>
            </a:r>
          </a:p>
          <a:p>
            <a:r>
              <a:rPr lang="en-GB" sz="1100" dirty="0"/>
              <a:t>He was concerned with expressing movement in his works.</a:t>
            </a:r>
          </a:p>
          <a:p>
            <a:r>
              <a:rPr lang="en-GB" sz="1100" dirty="0"/>
              <a:t>He has drawn and painted around 70 different paintings!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69609"/>
              </p:ext>
            </p:extLst>
          </p:nvPr>
        </p:nvGraphicFramePr>
        <p:xfrm>
          <a:off x="144272" y="3684464"/>
          <a:ext cx="2916026" cy="206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26">
                  <a:extLst>
                    <a:ext uri="{9D8B030D-6E8A-4147-A177-3AD203B41FA5}">
                      <a16:colId xmlns:a16="http://schemas.microsoft.com/office/drawing/2014/main" val="1566596832"/>
                    </a:ext>
                  </a:extLst>
                </a:gridCol>
              </a:tblGrid>
              <a:tr h="4074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Skills: I can…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14324"/>
                  </a:ext>
                </a:extLst>
              </a:tr>
              <a:tr h="407469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…make a choice of media.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395277"/>
                  </a:ext>
                </a:extLst>
              </a:tr>
              <a:tr h="251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…</a:t>
                      </a:r>
                      <a:r>
                        <a:rPr lang="en-GB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create quick life drawing.</a:t>
                      </a: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559684"/>
                  </a:ext>
                </a:extLst>
              </a:tr>
              <a:tr h="251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create sketches.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667035"/>
                  </a:ext>
                </a:extLst>
              </a:tr>
              <a:tr h="407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…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justify and explain</a:t>
                      </a:r>
                      <a:r>
                        <a:rPr lang="en-GB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my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artistic choices.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42621"/>
                  </a:ext>
                </a:extLst>
              </a:tr>
            </a:tbl>
          </a:graphicData>
        </a:graphic>
      </p:graphicFrame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7E4C006-3DF5-67DC-3A4A-49441A3EA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2215" y="781781"/>
            <a:ext cx="3345166" cy="2773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E9FB93-1E99-B446-C6F1-F0894DA1E9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4317" y="1123879"/>
            <a:ext cx="2822733" cy="1887078"/>
          </a:xfrm>
          <a:prstGeom prst="rect">
            <a:avLst/>
          </a:prstGeom>
        </p:spPr>
      </p:pic>
      <p:pic>
        <p:nvPicPr>
          <p:cNvPr id="1026" name="Picture 2" descr="Giacomo Balla – Laocoon Gallery">
            <a:extLst>
              <a:ext uri="{FF2B5EF4-FFF2-40B4-BE49-F238E27FC236}">
                <a16:creationId xmlns:a16="http://schemas.microsoft.com/office/drawing/2014/main" id="{63BE0F7B-C0F5-8691-9C51-7A335AE2B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03" y="3713636"/>
            <a:ext cx="1832734" cy="18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c04dfa08-81d8-4694-a879-c0d7f3a651f0" xsi:nil="true"/>
    <MigrationWizId xmlns="c04dfa08-81d8-4694-a879-c0d7f3a651f0" xsi:nil="true"/>
    <MigrationWizIdPermissions xmlns="c04dfa08-81d8-4694-a879-c0d7f3a651f0" xsi:nil="true"/>
    <lcf76f155ced4ddcb4097134ff3c332f xmlns="c04dfa08-81d8-4694-a879-c0d7f3a651f0">
      <Terms xmlns="http://schemas.microsoft.com/office/infopath/2007/PartnerControls"/>
    </lcf76f155ced4ddcb4097134ff3c332f>
    <TaxCatchAll xmlns="95af8d1d-a842-4612-8730-51a47d7f21d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C97EC11B7D6143B38F92B2B36A411E" ma:contentTypeVersion="19" ma:contentTypeDescription="Create a new document." ma:contentTypeScope="" ma:versionID="d2e15df4542c34f8afb0c7eb267bd218">
  <xsd:schema xmlns:xsd="http://www.w3.org/2001/XMLSchema" xmlns:xs="http://www.w3.org/2001/XMLSchema" xmlns:p="http://schemas.microsoft.com/office/2006/metadata/properties" xmlns:ns2="c04dfa08-81d8-4694-a879-c0d7f3a651f0" xmlns:ns3="95af8d1d-a842-4612-8730-51a47d7f21d3" targetNamespace="http://schemas.microsoft.com/office/2006/metadata/properties" ma:root="true" ma:fieldsID="b8e49532968ab38011646788b8832715" ns2:_="" ns3:_="">
    <xsd:import namespace="c04dfa08-81d8-4694-a879-c0d7f3a651f0"/>
    <xsd:import namespace="95af8d1d-a842-4612-8730-51a47d7f21d3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dfa08-81d8-4694-a879-c0d7f3a651f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eda33314-abb7-4c07-9d66-bfa8aefd0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f8d1d-a842-4612-8730-51a47d7f2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de4ee94-557c-4944-a4ab-a23f902c649a}" ma:internalName="TaxCatchAll" ma:showField="CatchAllData" ma:web="95af8d1d-a842-4612-8730-51a47d7f2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D34EFE-53FF-431C-B0CE-ECC07BCDB618}">
  <ds:schemaRefs>
    <ds:schemaRef ds:uri="http://schemas.microsoft.com/office/2006/documentManagement/types"/>
    <ds:schemaRef ds:uri="c04dfa08-81d8-4694-a879-c0d7f3a651f0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5af8d1d-a842-4612-8730-51a47d7f21d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D6FD62D-ADCF-4A44-B7C3-F3FF5123E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4dfa08-81d8-4694-a879-c0d7f3a651f0"/>
    <ds:schemaRef ds:uri="95af8d1d-a842-4612-8730-51a47d7f2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42981D-AB07-4F51-9BAC-7ECBD8FBF7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197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Tabitha Bolam</dc:creator>
  <cp:lastModifiedBy>E Gilding</cp:lastModifiedBy>
  <cp:revision>45</cp:revision>
  <dcterms:created xsi:type="dcterms:W3CDTF">2020-04-27T10:23:01Z</dcterms:created>
  <dcterms:modified xsi:type="dcterms:W3CDTF">2023-03-02T21:17:01Z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0x0101008EC97EC11B7D6143B38F92B2B36A411E</vt:lpwstr>
  </property>
  <property fmtid="{D5CDD505-2E9C-101B-9397-08002B2CF9AE}" pid="3" name="Order">
    <vt:r8>2300</vt:r8>
  </property>
  <property fmtid="{D5CDD505-2E9C-101B-9397-08002B2CF9AE}" pid="4" name="MediaServiceImageTags">
    <vt:lpwstr/>
  </property>
</Properties>
</file>