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61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9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 Dodd" userId="adbf625b-7132-4cbe-96a4-75ac1107a53b" providerId="ADAL" clId="{416258F9-1229-4E11-BFDB-0A23033656A1}"/>
  </pc:docChgLst>
  <pc:docChgLst>
    <pc:chgData name="K Dodd" userId="adbf625b-7132-4cbe-96a4-75ac1107a53b" providerId="ADAL" clId="{47D708F2-8AB1-4226-A725-DC7DB8CECB5C}"/>
  </pc:docChgLst>
  <pc:docChgLst>
    <pc:chgData name="K Dodd" userId="adbf625b-7132-4cbe-96a4-75ac1107a53b" providerId="ADAL" clId="{EC569A58-0020-4072-BF63-491234A7960B}"/>
  </pc:docChgLst>
  <pc:docChgLst>
    <pc:chgData name="K Dodd" userId="adbf625b-7132-4cbe-96a4-75ac1107a53b" providerId="ADAL" clId="{BF9BECB3-C73F-4455-92CC-C201CD509B8E}"/>
    <pc:docChg chg="custSel modSld">
      <pc:chgData name="K Dodd" userId="adbf625b-7132-4cbe-96a4-75ac1107a53b" providerId="ADAL" clId="{BF9BECB3-C73F-4455-92CC-C201CD509B8E}" dt="2021-09-28T06:49:55.057" v="12" actId="1076"/>
      <pc:docMkLst>
        <pc:docMk/>
      </pc:docMkLst>
      <pc:sldChg chg="addSp delSp modSp">
        <pc:chgData name="K Dodd" userId="adbf625b-7132-4cbe-96a4-75ac1107a53b" providerId="ADAL" clId="{BF9BECB3-C73F-4455-92CC-C201CD509B8E}" dt="2021-09-28T06:49:55.057" v="12" actId="1076"/>
        <pc:sldMkLst>
          <pc:docMk/>
          <pc:sldMk cId="2108635548" sldId="261"/>
        </pc:sldMkLst>
        <pc:spChg chg="del">
          <ac:chgData name="K Dodd" userId="adbf625b-7132-4cbe-96a4-75ac1107a53b" providerId="ADAL" clId="{BF9BECB3-C73F-4455-92CC-C201CD509B8E}" dt="2021-09-28T06:49:04.043" v="1" actId="478"/>
          <ac:spMkLst>
            <pc:docMk/>
            <pc:sldMk cId="2108635548" sldId="261"/>
            <ac:spMk id="2" creationId="{BF1109ED-23CA-4F5D-B0DE-FF16B1286F9D}"/>
          </ac:spMkLst>
        </pc:spChg>
        <pc:spChg chg="del">
          <ac:chgData name="K Dodd" userId="adbf625b-7132-4cbe-96a4-75ac1107a53b" providerId="ADAL" clId="{BF9BECB3-C73F-4455-92CC-C201CD509B8E}" dt="2021-09-28T06:49:02.015" v="0" actId="478"/>
          <ac:spMkLst>
            <pc:docMk/>
            <pc:sldMk cId="2108635548" sldId="261"/>
            <ac:spMk id="3" creationId="{DB5478EB-85C6-430C-AA59-3197C03A40E3}"/>
          </ac:spMkLst>
        </pc:spChg>
        <pc:spChg chg="add mod">
          <ac:chgData name="K Dodd" userId="adbf625b-7132-4cbe-96a4-75ac1107a53b" providerId="ADAL" clId="{BF9BECB3-C73F-4455-92CC-C201CD509B8E}" dt="2021-09-28T06:49:55.057" v="12" actId="1076"/>
          <ac:spMkLst>
            <pc:docMk/>
            <pc:sldMk cId="2108635548" sldId="261"/>
            <ac:spMk id="4" creationId="{75AA2DFA-7B92-4A84-9DCE-F38404883A83}"/>
          </ac:spMkLst>
        </pc:spChg>
        <pc:picChg chg="del">
          <ac:chgData name="K Dodd" userId="adbf625b-7132-4cbe-96a4-75ac1107a53b" providerId="ADAL" clId="{BF9BECB3-C73F-4455-92CC-C201CD509B8E}" dt="2021-09-28T06:49:04.792" v="2" actId="478"/>
          <ac:picMkLst>
            <pc:docMk/>
            <pc:sldMk cId="2108635548" sldId="261"/>
            <ac:picMk id="1026" creationId="{59608ABC-3E8E-4F20-BECA-DF88A06F18A4}"/>
          </ac:picMkLst>
        </pc:picChg>
      </pc:sldChg>
    </pc:docChg>
  </pc:docChgLst>
  <pc:docChgLst>
    <pc:chgData name="K Dodd" userId="adbf625b-7132-4cbe-96a4-75ac1107a53b" providerId="ADAL" clId="{6556AFC1-AC06-44D8-ABA9-B9BD8ABDAF54}"/>
  </pc:docChgLst>
  <pc:docChgLst>
    <pc:chgData name="K Dodd" userId="adbf625b-7132-4cbe-96a4-75ac1107a53b" providerId="ADAL" clId="{8B306263-7BCC-4131-B842-93A366ED0A77}"/>
    <pc:docChg chg="modSld">
      <pc:chgData name="K Dodd" userId="adbf625b-7132-4cbe-96a4-75ac1107a53b" providerId="ADAL" clId="{8B306263-7BCC-4131-B842-93A366ED0A77}" dt="2021-07-07T07:07:47.698" v="14" actId="1076"/>
      <pc:docMkLst>
        <pc:docMk/>
      </pc:docMkLst>
      <pc:sldChg chg="addSp modSp">
        <pc:chgData name="K Dodd" userId="adbf625b-7132-4cbe-96a4-75ac1107a53b" providerId="ADAL" clId="{8B306263-7BCC-4131-B842-93A366ED0A77}" dt="2021-07-07T07:07:47.698" v="14" actId="1076"/>
        <pc:sldMkLst>
          <pc:docMk/>
          <pc:sldMk cId="2108635548" sldId="261"/>
        </pc:sldMkLst>
        <pc:spChg chg="add mod">
          <ac:chgData name="K Dodd" userId="adbf625b-7132-4cbe-96a4-75ac1107a53b" providerId="ADAL" clId="{8B306263-7BCC-4131-B842-93A366ED0A77}" dt="2021-07-07T07:07:47.698" v="14" actId="1076"/>
          <ac:spMkLst>
            <pc:docMk/>
            <pc:sldMk cId="2108635548" sldId="261"/>
            <ac:spMk id="2" creationId="{BF1109ED-23CA-4F5D-B0DE-FF16B1286F9D}"/>
          </ac:spMkLst>
        </pc:spChg>
        <pc:spChg chg="mod">
          <ac:chgData name="K Dodd" userId="adbf625b-7132-4cbe-96a4-75ac1107a53b" providerId="ADAL" clId="{8B306263-7BCC-4131-B842-93A366ED0A77}" dt="2021-07-07T07:07:44.570" v="13" actId="1076"/>
          <ac:spMkLst>
            <pc:docMk/>
            <pc:sldMk cId="2108635548" sldId="261"/>
            <ac:spMk id="3" creationId="{DB5478EB-85C6-430C-AA59-3197C03A40E3}"/>
          </ac:spMkLst>
        </pc:spChg>
        <pc:picChg chg="add mod">
          <ac:chgData name="K Dodd" userId="adbf625b-7132-4cbe-96a4-75ac1107a53b" providerId="ADAL" clId="{8B306263-7BCC-4131-B842-93A366ED0A77}" dt="2021-07-07T07:07:42.042" v="12" actId="1076"/>
          <ac:picMkLst>
            <pc:docMk/>
            <pc:sldMk cId="2108635548" sldId="261"/>
            <ac:picMk id="1026" creationId="{59608ABC-3E8E-4F20-BECA-DF88A06F18A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78022-3CD7-4CDB-9AE2-BE5E2CB3AE45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0937B-FD89-4BA3-AB78-9D4E941CC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346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will have a go!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F4C46-DEE3-4F1E-B34D-F5C1478FA21B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278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will have a go!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F4C46-DEE3-4F1E-B34D-F5C1478FA21B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003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47AC-C9D6-4056-9A5F-F074EDDF61F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33B54-578A-4FB8-844B-CC9B870341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094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47AC-C9D6-4056-9A5F-F074EDDF61F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33B54-578A-4FB8-844B-CC9B870341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8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47AC-C9D6-4056-9A5F-F074EDDF61F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33B54-578A-4FB8-844B-CC9B870341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36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47AC-C9D6-4056-9A5F-F074EDDF61F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33B54-578A-4FB8-844B-CC9B870341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092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47AC-C9D6-4056-9A5F-F074EDDF61F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33B54-578A-4FB8-844B-CC9B870341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60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47AC-C9D6-4056-9A5F-F074EDDF61F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33B54-578A-4FB8-844B-CC9B870341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872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47AC-C9D6-4056-9A5F-F074EDDF61F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33B54-578A-4FB8-844B-CC9B870341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228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47AC-C9D6-4056-9A5F-F074EDDF61F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33B54-578A-4FB8-844B-CC9B870341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47AC-C9D6-4056-9A5F-F074EDDF61F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33B54-578A-4FB8-844B-CC9B870341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131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47AC-C9D6-4056-9A5F-F074EDDF61F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33B54-578A-4FB8-844B-CC9B870341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64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47AC-C9D6-4056-9A5F-F074EDDF61F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33B54-578A-4FB8-844B-CC9B870341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0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047AC-C9D6-4056-9A5F-F074EDDF61F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33B54-578A-4FB8-844B-CC9B870341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99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768" y="237092"/>
            <a:ext cx="7776864" cy="643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MonicaBrown-AHJ-04-List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12424" y="56643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0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88640"/>
            <a:ext cx="2232248" cy="173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1437531"/>
            <a:ext cx="2053392" cy="189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152" y="2620170"/>
            <a:ext cx="2269198" cy="189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351" y="4066797"/>
            <a:ext cx="1989545" cy="189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60092" y="2060849"/>
            <a:ext cx="1119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</a:rPr>
              <a:t>Read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42376" y="3501009"/>
            <a:ext cx="1477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</a:rPr>
              <a:t>Reflect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74312" y="4690011"/>
            <a:ext cx="1806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</a:rPr>
              <a:t>Respond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36454" y="6093297"/>
            <a:ext cx="985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</a:rPr>
              <a:t>Rest</a:t>
            </a:r>
          </a:p>
        </p:txBody>
      </p:sp>
    </p:spTree>
    <p:extLst>
      <p:ext uri="{BB962C8B-B14F-4D97-AF65-F5344CB8AC3E}">
        <p14:creationId xmlns:p14="http://schemas.microsoft.com/office/powerpoint/2010/main" val="3620803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AA2DFA-7B92-4A84-9DCE-F38404883A83}"/>
              </a:ext>
            </a:extLst>
          </p:cNvPr>
          <p:cNvSpPr/>
          <p:nvPr/>
        </p:nvSpPr>
        <p:spPr>
          <a:xfrm>
            <a:off x="377687" y="511214"/>
            <a:ext cx="11436626" cy="5835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800" b="1" dirty="0">
                <a:solidFill>
                  <a:srgbClr val="00206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reading from the Gospel according to Luke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i="1" dirty="0">
                <a:solidFill>
                  <a:srgbClr val="00206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Lord be on my mind, Lord be on my lips, Lord be in my heart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solidFill>
                  <a:srgbClr val="00206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went into Jericho and was passing through. There was a chief tax collector there named Zacchaeus, who was rich. He was trying to see who Jesus was, but he was a little man and could not see Jesus because of the crowd. So he ran ahead of the crowd and climbed a sycamore tree to see Jesus, who was going to pass along that way. When Jesus came to that place, he looked up and said to Zacchaeus, ‘Hurry down, Zacchaeus, I want to visit your house today.”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solidFill>
                  <a:srgbClr val="00206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Zacchaeus hurried down and welcomed him with great joy. All the people who saw it started grumbling, “This man has gone as a guest to the house of a sinner!”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solidFill>
                  <a:srgbClr val="00206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Zacchaeus stood up and said, “Listen, sir! I will give half my belongings to the poor, and if I have cheated anyone, I will pay back four times as much.”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solidFill>
                  <a:srgbClr val="00206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said to him, “Salvation has come to this house today, for this man, also, is a descendant of Abraham. The Son of Man came to seek and to save the lost.”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GB" sz="2400" dirty="0">
                <a:solidFill>
                  <a:srgbClr val="00206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(19: 1 – 10)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635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768" y="237092"/>
            <a:ext cx="7776864" cy="643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MonicaBrown-AHJ-04-List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12424" y="56643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4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0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`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2812" y="220486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5400" i="1" dirty="0"/>
              <a:t>Thank you God for allowing us to hear your Word and to become closer to you; may we take it and use it in our lives.</a:t>
            </a:r>
            <a:endParaRPr lang="en-GB" sz="5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88641"/>
            <a:ext cx="842493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54461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291</Words>
  <Application>Microsoft Office PowerPoint</Application>
  <PresentationFormat>Widescreen</PresentationFormat>
  <Paragraphs>17</Paragraphs>
  <Slides>5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Candara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`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 Hewitt</dc:creator>
  <cp:lastModifiedBy>S Nokes</cp:lastModifiedBy>
  <cp:revision>7</cp:revision>
  <dcterms:created xsi:type="dcterms:W3CDTF">2019-01-17T10:37:13Z</dcterms:created>
  <dcterms:modified xsi:type="dcterms:W3CDTF">2021-10-14T10:24:44Z</dcterms:modified>
</cp:coreProperties>
</file>