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7" r:id="rId6"/>
    <p:sldId id="278" r:id="rId7"/>
    <p:sldId id="271" r:id="rId8"/>
    <p:sldId id="272" r:id="rId9"/>
    <p:sldId id="265" r:id="rId10"/>
    <p:sldId id="27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2A39-0062-427B-9606-0D522E38FF89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B0F9-AB0A-49F5-A0A9-C47C850634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CAcQjRw&amp;url=http://www.videezy.com/fire-and-smoke/788-candle-light-stock-video&amp;ei=FAPJVI6IDJGLaPzcgNgB&amp;bvm=bv.84607526,d.ZGU&amp;psig=AFQjCNHKDt2sqwaWEcT1SMR9PGWblLNapA&amp;ust=142254590816075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CAcQjRw&amp;url=http://www.videezy.com/fire-and-smoke/788-candle-light-stock-video&amp;ei=FAPJVI6IDJGLaPzcgNgB&amp;bvm=bv.84607526,d.ZGU&amp;psig=AFQjCNHKDt2sqwaWEcT1SMR9PGWblLNapA&amp;ust=142254590816075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198568" cy="57606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00800" cy="429803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s://encrypted-tbn3.gstatic.com/images?q=tbn:ANd9GcRY7cMaTaKOfWdA7pPc0pVe7CH2dMKnHOwBGhT98whJd4vpKk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 ready to meditate</a:t>
            </a:r>
            <a:br>
              <a:rPr lang="en-GB" dirty="0"/>
            </a:br>
            <a:r>
              <a:rPr lang="en-GB" sz="3600" i="1" dirty="0">
                <a:latin typeface="AngsanaUPC" pitchFamily="18" charset="-34"/>
                <a:cs typeface="AngsanaUPC" pitchFamily="18" charset="-34"/>
              </a:rPr>
              <a:t>importance for stillness &amp; silence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3900" dirty="0"/>
          </a:p>
          <a:p>
            <a:pPr algn="ctr">
              <a:buNone/>
            </a:pPr>
            <a:endParaRPr lang="en-GB" sz="2400" b="1" dirty="0"/>
          </a:p>
          <a:p>
            <a:pPr algn="ctr">
              <a:buNone/>
            </a:pPr>
            <a:r>
              <a:rPr lang="en-GB" sz="3600" b="1" dirty="0"/>
              <a:t>Sit upright &amp; be still</a:t>
            </a:r>
          </a:p>
          <a:p>
            <a:pPr algn="ctr">
              <a:buNone/>
            </a:pPr>
            <a:r>
              <a:rPr lang="en-GB" sz="3600" b="1" dirty="0"/>
              <a:t>Open hands on your lap </a:t>
            </a:r>
          </a:p>
          <a:p>
            <a:pPr algn="ctr">
              <a:buNone/>
            </a:pPr>
            <a:r>
              <a:rPr lang="en-GB" sz="3600" b="1" dirty="0"/>
              <a:t> Slightly close your eyes </a:t>
            </a:r>
          </a:p>
          <a:p>
            <a:pPr algn="ctr">
              <a:buNone/>
            </a:pPr>
            <a:r>
              <a:rPr lang="en-GB" sz="3600" b="1" dirty="0"/>
              <a:t>Go to your heart room</a:t>
            </a:r>
          </a:p>
          <a:p>
            <a:pPr algn="ctr">
              <a:buNone/>
            </a:pPr>
            <a:r>
              <a:rPr lang="en-GB" sz="3600" b="1" dirty="0"/>
              <a:t> Slowly repeat your prayer word or mantra</a:t>
            </a:r>
          </a:p>
          <a:p>
            <a:pPr algn="ctr">
              <a:buNone/>
            </a:pPr>
            <a:r>
              <a:rPr lang="en-GB" sz="3600" b="1" dirty="0"/>
              <a:t>In 4 equal syllables</a:t>
            </a:r>
          </a:p>
          <a:p>
            <a:pPr algn="ctr">
              <a:buNone/>
            </a:pPr>
            <a:r>
              <a:rPr lang="en-GB" sz="3600" b="1" dirty="0"/>
              <a:t>MAR-RA-NA-THA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Meditation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3600" b="1" dirty="0"/>
              <a:t> The gong sounds 3 times</a:t>
            </a:r>
          </a:p>
          <a:p>
            <a:pPr algn="ctr">
              <a:buNone/>
            </a:pPr>
            <a:r>
              <a:rPr lang="en-GB" sz="3600" b="1" dirty="0"/>
              <a:t>1-5 </a:t>
            </a:r>
            <a:r>
              <a:rPr lang="en-GB" sz="3600" b="1" dirty="0" err="1"/>
              <a:t>mins</a:t>
            </a:r>
            <a:r>
              <a:rPr lang="en-GB" sz="3600" b="1" dirty="0"/>
              <a:t> stillness &amp; silence </a:t>
            </a:r>
          </a:p>
          <a:p>
            <a:pPr algn="ctr">
              <a:buNone/>
            </a:pPr>
            <a:r>
              <a:rPr lang="en-GB" sz="3600" b="1" dirty="0"/>
              <a:t>Repeat your prayer word throughout the meditation</a:t>
            </a:r>
          </a:p>
          <a:p>
            <a:pPr algn="ctr">
              <a:buNone/>
            </a:pPr>
            <a:r>
              <a:rPr lang="en-GB" sz="3600" b="1" dirty="0"/>
              <a:t>MA-RA-NA-THA</a:t>
            </a:r>
          </a:p>
          <a:p>
            <a:pPr algn="ctr">
              <a:buNone/>
            </a:pPr>
            <a:r>
              <a:rPr lang="en-GB" sz="3600" b="1" dirty="0"/>
              <a:t>After 1-5 </a:t>
            </a:r>
            <a:r>
              <a:rPr lang="en-GB" sz="3600" b="1" dirty="0" err="1"/>
              <a:t>mins</a:t>
            </a:r>
            <a:r>
              <a:rPr lang="en-GB" sz="3600" b="1" dirty="0"/>
              <a:t>  the gong sounds 3 times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Opening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4000" b="1" dirty="0"/>
              <a:t>Jesus open our ears  to hear your voice.</a:t>
            </a:r>
          </a:p>
          <a:p>
            <a:pPr algn="ctr">
              <a:buNone/>
            </a:pPr>
            <a:r>
              <a:rPr lang="en-GB" sz="4000" b="1" dirty="0"/>
              <a:t>Open our eyes to see your face. </a:t>
            </a:r>
          </a:p>
          <a:p>
            <a:pPr algn="ctr">
              <a:buNone/>
            </a:pPr>
            <a:r>
              <a:rPr lang="en-GB" sz="4000" b="1" dirty="0"/>
              <a:t>Open our mouths to speak your words.</a:t>
            </a:r>
          </a:p>
          <a:p>
            <a:pPr algn="ctr">
              <a:buNone/>
            </a:pPr>
            <a:r>
              <a:rPr lang="en-GB" sz="4000" b="1" dirty="0"/>
              <a:t>Open our hearts to your love. </a:t>
            </a:r>
          </a:p>
          <a:p>
            <a:pPr algn="ctr">
              <a:buNone/>
            </a:pPr>
            <a:r>
              <a:rPr lang="en-GB" sz="4000" b="1" dirty="0"/>
              <a:t>Open our hearts to your l</a:t>
            </a:r>
            <a:r>
              <a:rPr lang="en-GB" sz="3600" b="1" dirty="0"/>
              <a:t>ove.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848872" cy="19442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nstantia" pitchFamily="18" charset="0"/>
              </a:rPr>
              <a:t>Close your eyes and say your prayer word gently and lovingly: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344816" cy="2713856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chemeClr val="tx1"/>
                </a:solidFill>
                <a:latin typeface="Constantia" pitchFamily="18" charset="0"/>
              </a:rPr>
              <a:t>Ma-</a:t>
            </a:r>
            <a:r>
              <a:rPr lang="en-GB" sz="8000" b="1" dirty="0" err="1">
                <a:solidFill>
                  <a:schemeClr val="tx1"/>
                </a:solidFill>
                <a:latin typeface="Constantia" pitchFamily="18" charset="0"/>
              </a:rPr>
              <a:t>ra</a:t>
            </a:r>
            <a:r>
              <a:rPr lang="en-GB" sz="8000" b="1" dirty="0">
                <a:solidFill>
                  <a:schemeClr val="tx1"/>
                </a:solidFill>
                <a:latin typeface="Constantia" pitchFamily="18" charset="0"/>
              </a:rPr>
              <a:t>-</a:t>
            </a:r>
            <a:r>
              <a:rPr lang="en-GB" sz="8000" b="1" dirty="0" err="1">
                <a:solidFill>
                  <a:schemeClr val="tx1"/>
                </a:solidFill>
                <a:latin typeface="Constantia" pitchFamily="18" charset="0"/>
              </a:rPr>
              <a:t>na</a:t>
            </a:r>
            <a:r>
              <a:rPr lang="en-GB" sz="8000" b="1" dirty="0">
                <a:solidFill>
                  <a:schemeClr val="tx1"/>
                </a:solidFill>
                <a:latin typeface="Constantia" pitchFamily="18" charset="0"/>
              </a:rPr>
              <a:t>-</a:t>
            </a:r>
            <a:r>
              <a:rPr lang="en-GB" sz="8000" b="1" dirty="0" err="1">
                <a:solidFill>
                  <a:schemeClr val="tx1"/>
                </a:solidFill>
                <a:latin typeface="Constantia" pitchFamily="18" charset="0"/>
              </a:rPr>
              <a:t>tha</a:t>
            </a:r>
            <a:endParaRPr lang="en-GB" sz="8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FB150-8166-443A-BA44-1607CEE1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2856"/>
            <a:ext cx="6858000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54562"/>
          </a:xfrm>
        </p:spPr>
        <p:txBody>
          <a:bodyPr>
            <a:normAutofit/>
          </a:bodyPr>
          <a:lstStyle/>
          <a:p>
            <a:r>
              <a:rPr lang="en-GB" b="1" dirty="0">
                <a:latin typeface="Constantia" pitchFamily="18" charset="0"/>
              </a:rPr>
              <a:t>The gong will sound,</a:t>
            </a:r>
            <a:br>
              <a:rPr lang="en-GB" b="1" dirty="0">
                <a:latin typeface="Constantia" pitchFamily="18" charset="0"/>
              </a:rPr>
            </a:br>
            <a:r>
              <a:rPr lang="en-GB" b="1" dirty="0">
                <a:latin typeface="Constantia" pitchFamily="18" charset="0"/>
              </a:rPr>
              <a:t> gently open your eyes and sing the Blessing song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Blessing at the End of the Meditation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600" b="1" dirty="0"/>
              <a:t>We call you O God</a:t>
            </a:r>
          </a:p>
          <a:p>
            <a:pPr algn="ctr">
              <a:buNone/>
            </a:pPr>
            <a:r>
              <a:rPr lang="en-GB" sz="3600" b="1" dirty="0"/>
              <a:t> And on Jesus Christ our Son </a:t>
            </a:r>
          </a:p>
          <a:p>
            <a:pPr algn="ctr">
              <a:buNone/>
            </a:pPr>
            <a:r>
              <a:rPr lang="en-GB" sz="3600" b="1" dirty="0"/>
              <a:t>Through the power of the Spirit</a:t>
            </a:r>
          </a:p>
          <a:p>
            <a:pPr algn="ctr">
              <a:buNone/>
            </a:pPr>
            <a:r>
              <a:rPr lang="en-GB" sz="3600" b="1" dirty="0"/>
              <a:t>That make are truly one.</a:t>
            </a:r>
          </a:p>
          <a:p>
            <a:pPr algn="ctr">
              <a:buNone/>
            </a:pPr>
            <a:r>
              <a:rPr lang="en-GB" sz="3600" b="1" dirty="0"/>
              <a:t> We ask you to bless us </a:t>
            </a:r>
          </a:p>
          <a:p>
            <a:pPr algn="ctr">
              <a:buNone/>
            </a:pPr>
            <a:r>
              <a:rPr lang="en-GB" sz="3600" b="1" dirty="0"/>
              <a:t>And lead us in your ways</a:t>
            </a:r>
          </a:p>
          <a:p>
            <a:pPr algn="ctr">
              <a:buNone/>
            </a:pPr>
            <a:r>
              <a:rPr lang="en-GB" sz="3600" b="1" dirty="0"/>
              <a:t> As you guide us on our journey every day.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198568" cy="57606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00800" cy="429803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s://encrypted-tbn3.gstatic.com/images?q=tbn:ANd9GcRY7cMaTaKOfWdA7pPc0pVe7CH2dMKnHOwBGhT98whJd4vpKk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F3342F88A8E4CABAFCCA86D4C7D76" ma:contentTypeVersion="13" ma:contentTypeDescription="Create a new document." ma:contentTypeScope="" ma:versionID="95fc452e54af2236ada14e5eb446b2d1">
  <xsd:schema xmlns:xsd="http://www.w3.org/2001/XMLSchema" xmlns:xs="http://www.w3.org/2001/XMLSchema" xmlns:p="http://schemas.microsoft.com/office/2006/metadata/properties" xmlns:ns2="fd943f83-78c9-4804-906e-3143fc45f604" xmlns:ns3="8fa13434-1be3-4490-87c0-ab732b18b365" targetNamespace="http://schemas.microsoft.com/office/2006/metadata/properties" ma:root="true" ma:fieldsID="90a1aaec14a6d05c0f4a48eea5474747" ns2:_="" ns3:_="">
    <xsd:import namespace="fd943f83-78c9-4804-906e-3143fc45f604"/>
    <xsd:import namespace="8fa13434-1be3-4490-87c0-ab732b18b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43f83-78c9-4804-906e-3143fc45f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13434-1be3-4490-87c0-ab732b18b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A454E-BB9E-4A02-8769-671FE0224BB3}">
  <ds:schemaRefs>
    <ds:schemaRef ds:uri="fd943f83-78c9-4804-906e-3143fc45f604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8fa13434-1be3-4490-87c0-ab732b18b3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3C306F-77F9-492D-AE68-CA5CB33D5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43f83-78c9-4804-906e-3143fc45f604"/>
    <ds:schemaRef ds:uri="8fa13434-1be3-4490-87c0-ab732b18b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C82CB-8689-47D6-B4E2-497B1D555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198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AngsanaUPC</vt:lpstr>
      <vt:lpstr>Arial</vt:lpstr>
      <vt:lpstr>Calibri</vt:lpstr>
      <vt:lpstr>Constantia</vt:lpstr>
      <vt:lpstr>Office Theme</vt:lpstr>
      <vt:lpstr>PowerPoint Presentation</vt:lpstr>
      <vt:lpstr>Get ready to meditate importance for stillness &amp; silence</vt:lpstr>
      <vt:lpstr>Meditation Begins</vt:lpstr>
      <vt:lpstr>Opening Prayer</vt:lpstr>
      <vt:lpstr>Close your eyes and say your prayer word gently and lovingly:</vt:lpstr>
      <vt:lpstr>The gong will sound,  gently open your eyes and sing the Blessing song</vt:lpstr>
      <vt:lpstr>Blessing at the End of the Meditation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</dc:title>
  <dc:creator>lp</dc:creator>
  <cp:lastModifiedBy>S Nokes</cp:lastModifiedBy>
  <cp:revision>21</cp:revision>
  <dcterms:created xsi:type="dcterms:W3CDTF">2015-01-28T15:22:11Z</dcterms:created>
  <dcterms:modified xsi:type="dcterms:W3CDTF">2021-10-14T10:31:18Z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0x0101006EDF3342F88A8E4CABAFCCA86D4C7D76</vt:lpwstr>
  </property>
  <property fmtid="{D5CDD505-2E9C-101B-9397-08002B2CF9AE}" pid="3" name="Order">
    <vt:r8>16276800</vt:r8>
  </property>
</Properties>
</file>